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9" r:id="rId2"/>
    <p:sldId id="266" r:id="rId3"/>
    <p:sldId id="343" r:id="rId4"/>
    <p:sldId id="258" r:id="rId5"/>
    <p:sldId id="344" r:id="rId6"/>
    <p:sldId id="345" r:id="rId7"/>
    <p:sldId id="346" r:id="rId8"/>
    <p:sldId id="322" r:id="rId9"/>
    <p:sldId id="349" r:id="rId10"/>
    <p:sldId id="350" r:id="rId11"/>
    <p:sldId id="352" r:id="rId12"/>
    <p:sldId id="347" r:id="rId13"/>
    <p:sldId id="353" r:id="rId14"/>
    <p:sldId id="348" r:id="rId15"/>
    <p:sldId id="311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A5A"/>
    <a:srgbClr val="FFFFFF"/>
    <a:srgbClr val="48595D"/>
    <a:srgbClr val="D9185C"/>
    <a:srgbClr val="06B4E6"/>
    <a:srgbClr val="15458F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E31105-9AE5-4E8C-B7D5-6C53501BA9A7}" v="550" dt="2024-03-15T19:39:33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120" d="100"/>
          <a:sy n="120" d="100"/>
        </p:scale>
        <p:origin x="180" y="402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ðni Gíslason" userId="8a2c415d69f2db6f" providerId="LiveId" clId="{C6E31105-9AE5-4E8C-B7D5-6C53501BA9A7}"/>
    <pc:docChg chg="undo custSel addSld modSld">
      <pc:chgData name="Guðni Gíslason" userId="8a2c415d69f2db6f" providerId="LiveId" clId="{C6E31105-9AE5-4E8C-B7D5-6C53501BA9A7}" dt="2024-03-15T19:52:35.372" v="826" actId="14100"/>
      <pc:docMkLst>
        <pc:docMk/>
      </pc:docMkLst>
      <pc:sldChg chg="modSp mod">
        <pc:chgData name="Guðni Gíslason" userId="8a2c415d69f2db6f" providerId="LiveId" clId="{C6E31105-9AE5-4E8C-B7D5-6C53501BA9A7}" dt="2024-03-15T16:06:49.364" v="1" actId="1076"/>
        <pc:sldMkLst>
          <pc:docMk/>
          <pc:sldMk cId="2768631239" sldId="344"/>
        </pc:sldMkLst>
        <pc:picChg chg="mod">
          <ac:chgData name="Guðni Gíslason" userId="8a2c415d69f2db6f" providerId="LiveId" clId="{C6E31105-9AE5-4E8C-B7D5-6C53501BA9A7}" dt="2024-03-15T16:06:49.364" v="1" actId="1076"/>
          <ac:picMkLst>
            <pc:docMk/>
            <pc:sldMk cId="2768631239" sldId="344"/>
            <ac:picMk id="4" creationId="{81B7A912-4C90-011F-B1DD-0213807AC50F}"/>
          </ac:picMkLst>
        </pc:picChg>
      </pc:sldChg>
      <pc:sldChg chg="modSp mod modAnim">
        <pc:chgData name="Guðni Gíslason" userId="8a2c415d69f2db6f" providerId="LiveId" clId="{C6E31105-9AE5-4E8C-B7D5-6C53501BA9A7}" dt="2024-03-15T16:08:39.744" v="101" actId="20577"/>
        <pc:sldMkLst>
          <pc:docMk/>
          <pc:sldMk cId="2828806736" sldId="345"/>
        </pc:sldMkLst>
        <pc:spChg chg="mod">
          <ac:chgData name="Guðni Gíslason" userId="8a2c415d69f2db6f" providerId="LiveId" clId="{C6E31105-9AE5-4E8C-B7D5-6C53501BA9A7}" dt="2024-03-15T16:08:39.744" v="101" actId="20577"/>
          <ac:spMkLst>
            <pc:docMk/>
            <pc:sldMk cId="2828806736" sldId="345"/>
            <ac:spMk id="3" creationId="{B8946C49-E557-34E8-F6E2-56EF0ABA3290}"/>
          </ac:spMkLst>
        </pc:spChg>
      </pc:sldChg>
      <pc:sldChg chg="modSp">
        <pc:chgData name="Guðni Gíslason" userId="8a2c415d69f2db6f" providerId="LiveId" clId="{C6E31105-9AE5-4E8C-B7D5-6C53501BA9A7}" dt="2024-03-15T16:09:05.491" v="136" actId="20577"/>
        <pc:sldMkLst>
          <pc:docMk/>
          <pc:sldMk cId="1179907012" sldId="346"/>
        </pc:sldMkLst>
        <pc:spChg chg="mod">
          <ac:chgData name="Guðni Gíslason" userId="8a2c415d69f2db6f" providerId="LiveId" clId="{C6E31105-9AE5-4E8C-B7D5-6C53501BA9A7}" dt="2024-03-15T16:09:05.491" v="136" actId="20577"/>
          <ac:spMkLst>
            <pc:docMk/>
            <pc:sldMk cId="1179907012" sldId="346"/>
            <ac:spMk id="3" creationId="{B8946C49-E557-34E8-F6E2-56EF0ABA3290}"/>
          </ac:spMkLst>
        </pc:spChg>
      </pc:sldChg>
      <pc:sldChg chg="modSp mod">
        <pc:chgData name="Guðni Gíslason" userId="8a2c415d69f2db6f" providerId="LiveId" clId="{C6E31105-9AE5-4E8C-B7D5-6C53501BA9A7}" dt="2024-03-15T16:11:21.889" v="220" actId="20577"/>
        <pc:sldMkLst>
          <pc:docMk/>
          <pc:sldMk cId="2283363223" sldId="347"/>
        </pc:sldMkLst>
        <pc:spChg chg="mod">
          <ac:chgData name="Guðni Gíslason" userId="8a2c415d69f2db6f" providerId="LiveId" clId="{C6E31105-9AE5-4E8C-B7D5-6C53501BA9A7}" dt="2024-03-15T16:11:21.889" v="220" actId="20577"/>
          <ac:spMkLst>
            <pc:docMk/>
            <pc:sldMk cId="2283363223" sldId="347"/>
            <ac:spMk id="13" creationId="{FD8BDA7B-C6EA-427E-97F1-6FA2E11670E3}"/>
          </ac:spMkLst>
        </pc:spChg>
      </pc:sldChg>
      <pc:sldChg chg="modSp mod modAnim">
        <pc:chgData name="Guðni Gíslason" userId="8a2c415d69f2db6f" providerId="LiveId" clId="{C6E31105-9AE5-4E8C-B7D5-6C53501BA9A7}" dt="2024-03-15T16:23:08.179" v="383" actId="20577"/>
        <pc:sldMkLst>
          <pc:docMk/>
          <pc:sldMk cId="1678068802" sldId="348"/>
        </pc:sldMkLst>
        <pc:spChg chg="mod">
          <ac:chgData name="Guðni Gíslason" userId="8a2c415d69f2db6f" providerId="LiveId" clId="{C6E31105-9AE5-4E8C-B7D5-6C53501BA9A7}" dt="2024-03-15T16:22:33.656" v="358" actId="20577"/>
          <ac:spMkLst>
            <pc:docMk/>
            <pc:sldMk cId="1678068802" sldId="348"/>
            <ac:spMk id="23" creationId="{5E897E4C-1BAC-400D-90F7-356FC65D6391}"/>
          </ac:spMkLst>
        </pc:spChg>
        <pc:spChg chg="mod">
          <ac:chgData name="Guðni Gíslason" userId="8a2c415d69f2db6f" providerId="LiveId" clId="{C6E31105-9AE5-4E8C-B7D5-6C53501BA9A7}" dt="2024-03-15T16:23:08.179" v="383" actId="20577"/>
          <ac:spMkLst>
            <pc:docMk/>
            <pc:sldMk cId="1678068802" sldId="348"/>
            <ac:spMk id="26" creationId="{A6C75375-C8EB-4734-93C9-E33AFCA93406}"/>
          </ac:spMkLst>
        </pc:spChg>
      </pc:sldChg>
      <pc:sldChg chg="addSp delSp modSp mod">
        <pc:chgData name="Guðni Gíslason" userId="8a2c415d69f2db6f" providerId="LiveId" clId="{C6E31105-9AE5-4E8C-B7D5-6C53501BA9A7}" dt="2024-03-15T19:52:35.372" v="826" actId="14100"/>
        <pc:sldMkLst>
          <pc:docMk/>
          <pc:sldMk cId="1657509242" sldId="349"/>
        </pc:sldMkLst>
        <pc:spChg chg="mod">
          <ac:chgData name="Guðni Gíslason" userId="8a2c415d69f2db6f" providerId="LiveId" clId="{C6E31105-9AE5-4E8C-B7D5-6C53501BA9A7}" dt="2024-03-15T19:36:04.193" v="798" actId="1076"/>
          <ac:spMkLst>
            <pc:docMk/>
            <pc:sldMk cId="1657509242" sldId="349"/>
            <ac:spMk id="3" creationId="{B8946C49-E557-34E8-F6E2-56EF0ABA3290}"/>
          </ac:spMkLst>
        </pc:spChg>
        <pc:spChg chg="mod">
          <ac:chgData name="Guðni Gíslason" userId="8a2c415d69f2db6f" providerId="LiveId" clId="{C6E31105-9AE5-4E8C-B7D5-6C53501BA9A7}" dt="2024-03-15T19:36:12.714" v="800" actId="14100"/>
          <ac:spMkLst>
            <pc:docMk/>
            <pc:sldMk cId="1657509242" sldId="349"/>
            <ac:spMk id="6" creationId="{597BB3C4-A25A-4E4F-BE28-871986059840}"/>
          </ac:spMkLst>
        </pc:spChg>
        <pc:spChg chg="add del mod">
          <ac:chgData name="Guðni Gíslason" userId="8a2c415d69f2db6f" providerId="LiveId" clId="{C6E31105-9AE5-4E8C-B7D5-6C53501BA9A7}" dt="2024-03-15T19:30:01.079" v="780" actId="478"/>
          <ac:spMkLst>
            <pc:docMk/>
            <pc:sldMk cId="1657509242" sldId="349"/>
            <ac:spMk id="7" creationId="{75B590BC-1A94-AE4B-8A35-61F67A722C5E}"/>
          </ac:spMkLst>
        </pc:spChg>
        <pc:spChg chg="mod">
          <ac:chgData name="Guðni Gíslason" userId="8a2c415d69f2db6f" providerId="LiveId" clId="{C6E31105-9AE5-4E8C-B7D5-6C53501BA9A7}" dt="2024-03-15T19:36:08.586" v="799" actId="1076"/>
          <ac:spMkLst>
            <pc:docMk/>
            <pc:sldMk cId="1657509242" sldId="349"/>
            <ac:spMk id="9" creationId="{55CCD05D-731C-7046-9E4F-02875A0C2D6C}"/>
          </ac:spMkLst>
        </pc:spChg>
        <pc:picChg chg="mod">
          <ac:chgData name="Guðni Gíslason" userId="8a2c415d69f2db6f" providerId="LiveId" clId="{C6E31105-9AE5-4E8C-B7D5-6C53501BA9A7}" dt="2024-03-15T19:33:19.485" v="787" actId="1076"/>
          <ac:picMkLst>
            <pc:docMk/>
            <pc:sldMk cId="1657509242" sldId="349"/>
            <ac:picMk id="8" creationId="{8A2E6B05-0EC6-F6BF-457A-82A3F5A7DE7D}"/>
          </ac:picMkLst>
        </pc:picChg>
        <pc:picChg chg="add mod ord">
          <ac:chgData name="Guðni Gíslason" userId="8a2c415d69f2db6f" providerId="LiveId" clId="{C6E31105-9AE5-4E8C-B7D5-6C53501BA9A7}" dt="2024-03-15T19:39:09.624" v="817" actId="1076"/>
          <ac:picMkLst>
            <pc:docMk/>
            <pc:sldMk cId="1657509242" sldId="349"/>
            <ac:picMk id="11" creationId="{FA579661-C4C3-BA6D-A3AE-5C4AC2778437}"/>
          </ac:picMkLst>
        </pc:picChg>
        <pc:picChg chg="add mod">
          <ac:chgData name="Guðni Gíslason" userId="8a2c415d69f2db6f" providerId="LiveId" clId="{C6E31105-9AE5-4E8C-B7D5-6C53501BA9A7}" dt="2024-03-15T19:39:12.928" v="818" actId="1076"/>
          <ac:picMkLst>
            <pc:docMk/>
            <pc:sldMk cId="1657509242" sldId="349"/>
            <ac:picMk id="13" creationId="{73729FF0-73DB-7750-1D0E-D53612428C36}"/>
          </ac:picMkLst>
        </pc:picChg>
        <pc:picChg chg="add mod">
          <ac:chgData name="Guðni Gíslason" userId="8a2c415d69f2db6f" providerId="LiveId" clId="{C6E31105-9AE5-4E8C-B7D5-6C53501BA9A7}" dt="2024-03-15T19:38:59.456" v="816" actId="1076"/>
          <ac:picMkLst>
            <pc:docMk/>
            <pc:sldMk cId="1657509242" sldId="349"/>
            <ac:picMk id="18" creationId="{9F6C6DDE-4837-A139-3208-98C92E4B6B22}"/>
          </ac:picMkLst>
        </pc:picChg>
        <pc:picChg chg="add del">
          <ac:chgData name="Guðni Gíslason" userId="8a2c415d69f2db6f" providerId="LiveId" clId="{C6E31105-9AE5-4E8C-B7D5-6C53501BA9A7}" dt="2024-03-15T19:39:30.458" v="822" actId="22"/>
          <ac:picMkLst>
            <pc:docMk/>
            <pc:sldMk cId="1657509242" sldId="349"/>
            <ac:picMk id="22" creationId="{A301DD28-33C6-78AE-6EC9-457124DC4E42}"/>
          </ac:picMkLst>
        </pc:picChg>
        <pc:cxnChg chg="add mod">
          <ac:chgData name="Guðni Gíslason" userId="8a2c415d69f2db6f" providerId="LiveId" clId="{C6E31105-9AE5-4E8C-B7D5-6C53501BA9A7}" dt="2024-03-15T19:39:21.953" v="820" actId="14100"/>
          <ac:cxnSpMkLst>
            <pc:docMk/>
            <pc:sldMk cId="1657509242" sldId="349"/>
            <ac:cxnSpMk id="15" creationId="{4F689CB5-5682-F717-CA8A-46F6C6646380}"/>
          </ac:cxnSpMkLst>
        </pc:cxnChg>
        <pc:cxnChg chg="add mod">
          <ac:chgData name="Guðni Gíslason" userId="8a2c415d69f2db6f" providerId="LiveId" clId="{C6E31105-9AE5-4E8C-B7D5-6C53501BA9A7}" dt="2024-03-15T19:52:35.372" v="826" actId="14100"/>
          <ac:cxnSpMkLst>
            <pc:docMk/>
            <pc:sldMk cId="1657509242" sldId="349"/>
            <ac:cxnSpMk id="23" creationId="{B25C1099-037B-BB50-1768-D4318CE4640D}"/>
          </ac:cxnSpMkLst>
        </pc:cxnChg>
      </pc:sldChg>
      <pc:sldChg chg="addSp modSp mod">
        <pc:chgData name="Guðni Gíslason" userId="8a2c415d69f2db6f" providerId="LiveId" clId="{C6E31105-9AE5-4E8C-B7D5-6C53501BA9A7}" dt="2024-03-15T16:45:37.469" v="777" actId="1076"/>
        <pc:sldMkLst>
          <pc:docMk/>
          <pc:sldMk cId="2684778123" sldId="351"/>
        </pc:sldMkLst>
        <pc:spChg chg="add mod">
          <ac:chgData name="Guðni Gíslason" userId="8a2c415d69f2db6f" providerId="LiveId" clId="{C6E31105-9AE5-4E8C-B7D5-6C53501BA9A7}" dt="2024-03-15T16:45:37.469" v="777" actId="1076"/>
          <ac:spMkLst>
            <pc:docMk/>
            <pc:sldMk cId="2684778123" sldId="351"/>
            <ac:spMk id="2" creationId="{2B01AF04-2B49-C5FD-E5FC-8399322B9D18}"/>
          </ac:spMkLst>
        </pc:spChg>
        <pc:spChg chg="mod">
          <ac:chgData name="Guðni Gíslason" userId="8a2c415d69f2db6f" providerId="LiveId" clId="{C6E31105-9AE5-4E8C-B7D5-6C53501BA9A7}" dt="2024-03-15T16:43:39.435" v="760" actId="1076"/>
          <ac:spMkLst>
            <pc:docMk/>
            <pc:sldMk cId="2684778123" sldId="351"/>
            <ac:spMk id="8" creationId="{E16F3585-F07D-4440-9AF3-4237E674AA1E}"/>
          </ac:spMkLst>
        </pc:spChg>
        <pc:spChg chg="mod">
          <ac:chgData name="Guðni Gíslason" userId="8a2c415d69f2db6f" providerId="LiveId" clId="{C6E31105-9AE5-4E8C-B7D5-6C53501BA9A7}" dt="2024-03-15T16:45:28.484" v="776" actId="20577"/>
          <ac:spMkLst>
            <pc:docMk/>
            <pc:sldMk cId="2684778123" sldId="351"/>
            <ac:spMk id="9" creationId="{E4955F97-28C2-744E-B3A7-E0FAE3B40F57}"/>
          </ac:spMkLst>
        </pc:spChg>
      </pc:sldChg>
      <pc:sldChg chg="modSp">
        <pc:chgData name="Guðni Gíslason" userId="8a2c415d69f2db6f" providerId="LiveId" clId="{C6E31105-9AE5-4E8C-B7D5-6C53501BA9A7}" dt="2024-03-15T16:10:38.491" v="208" actId="255"/>
        <pc:sldMkLst>
          <pc:docMk/>
          <pc:sldMk cId="2318092793" sldId="352"/>
        </pc:sldMkLst>
        <pc:spChg chg="mod">
          <ac:chgData name="Guðni Gíslason" userId="8a2c415d69f2db6f" providerId="LiveId" clId="{C6E31105-9AE5-4E8C-B7D5-6C53501BA9A7}" dt="2024-03-15T16:10:38.491" v="208" actId="255"/>
          <ac:spMkLst>
            <pc:docMk/>
            <pc:sldMk cId="2318092793" sldId="352"/>
            <ac:spMk id="3" creationId="{B8946C49-E557-34E8-F6E2-56EF0ABA3290}"/>
          </ac:spMkLst>
        </pc:spChg>
      </pc:sldChg>
      <pc:sldChg chg="modSp add mod modAnim">
        <pc:chgData name="Guðni Gíslason" userId="8a2c415d69f2db6f" providerId="LiveId" clId="{C6E31105-9AE5-4E8C-B7D5-6C53501BA9A7}" dt="2024-03-15T16:34:42.502" v="711" actId="20577"/>
        <pc:sldMkLst>
          <pc:docMk/>
          <pc:sldMk cId="345218285" sldId="353"/>
        </pc:sldMkLst>
        <pc:spChg chg="mod">
          <ac:chgData name="Guðni Gíslason" userId="8a2c415d69f2db6f" providerId="LiveId" clId="{C6E31105-9AE5-4E8C-B7D5-6C53501BA9A7}" dt="2024-03-15T16:34:42.502" v="711" actId="20577"/>
          <ac:spMkLst>
            <pc:docMk/>
            <pc:sldMk cId="345218285" sldId="353"/>
            <ac:spMk id="5" creationId="{94C94B89-FC51-4BF3-AB91-21FD4B7A53E9}"/>
          </ac:spMkLst>
        </pc:spChg>
        <pc:spChg chg="mod">
          <ac:chgData name="Guðni Gíslason" userId="8a2c415d69f2db6f" providerId="LiveId" clId="{C6E31105-9AE5-4E8C-B7D5-6C53501BA9A7}" dt="2024-03-15T16:24:11.597" v="414" actId="20577"/>
          <ac:spMkLst>
            <pc:docMk/>
            <pc:sldMk cId="345218285" sldId="353"/>
            <ac:spMk id="13" creationId="{FD8BDA7B-C6EA-427E-97F1-6FA2E11670E3}"/>
          </ac:spMkLst>
        </pc:spChg>
        <pc:spChg chg="mod">
          <ac:chgData name="Guðni Gíslason" userId="8a2c415d69f2db6f" providerId="LiveId" clId="{C6E31105-9AE5-4E8C-B7D5-6C53501BA9A7}" dt="2024-03-15T16:25:02.105" v="511" actId="20577"/>
          <ac:spMkLst>
            <pc:docMk/>
            <pc:sldMk cId="345218285" sldId="353"/>
            <ac:spMk id="23" creationId="{5E897E4C-1BAC-400D-90F7-356FC65D6391}"/>
          </ac:spMkLst>
        </pc:spChg>
      </pc:sldChg>
    </pc:docChg>
  </pc:docChgLst>
  <pc:docChgLst>
    <pc:chgData name="Guðni Gíslason" userId="8a2c415d69f2db6f" providerId="LiveId" clId="{1BDEB8EE-332A-4793-9CE9-21A03A1FA9C7}"/>
    <pc:docChg chg="modSld">
      <pc:chgData name="Guðni Gíslason" userId="8a2c415d69f2db6f" providerId="LiveId" clId="{1BDEB8EE-332A-4793-9CE9-21A03A1FA9C7}" dt="2024-03-15T19:29:11.627" v="1" actId="1076"/>
      <pc:docMkLst>
        <pc:docMk/>
      </pc:docMkLst>
      <pc:sldChg chg="modSp mod">
        <pc:chgData name="Guðni Gíslason" userId="8a2c415d69f2db6f" providerId="LiveId" clId="{1BDEB8EE-332A-4793-9CE9-21A03A1FA9C7}" dt="2024-03-15T19:29:11.627" v="1" actId="1076"/>
        <pc:sldMkLst>
          <pc:docMk/>
          <pc:sldMk cId="1657509242" sldId="349"/>
        </pc:sldMkLst>
        <pc:picChg chg="mod">
          <ac:chgData name="Guðni Gíslason" userId="8a2c415d69f2db6f" providerId="LiveId" clId="{1BDEB8EE-332A-4793-9CE9-21A03A1FA9C7}" dt="2024-03-15T19:29:11.627" v="1" actId="1076"/>
          <ac:picMkLst>
            <pc:docMk/>
            <pc:sldMk cId="1657509242" sldId="349"/>
            <ac:picMk id="8" creationId="{8A2E6B05-0EC6-F6BF-457A-82A3F5A7DE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Rótarýumdæmið á Íslandi - 1360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1821" y="5818393"/>
            <a:ext cx="1639137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2612" y="5878557"/>
            <a:ext cx="1608859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otary1360.is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Relationship Id="rId4" Type="http://schemas.openxmlformats.org/officeDocument/2006/relationships/hyperlink" Target="https://rotary1360.is/is/log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Polaris –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Þitt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hjálpartæki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Guðni Gíslason </a:t>
            </a:r>
            <a:r>
              <a:rPr lang="en-US" dirty="0" err="1">
                <a:solidFill>
                  <a:schemeClr val="bg1"/>
                </a:solidFill>
              </a:rPr>
              <a:t>kerfisstjóri</a:t>
            </a:r>
            <a:r>
              <a:rPr lang="en-US" dirty="0">
                <a:solidFill>
                  <a:schemeClr val="bg1"/>
                </a:solidFill>
              </a:rPr>
              <a:t> Rótarý, DICO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>
            <a:extLst>
              <a:ext uri="{FF2B5EF4-FFF2-40B4-BE49-F238E27FC236}">
                <a16:creationId xmlns:a16="http://schemas.microsoft.com/office/drawing/2014/main" id="{597BB3C4-A25A-4E4F-BE28-871986059840}"/>
              </a:ext>
            </a:extLst>
          </p:cNvPr>
          <p:cNvSpPr txBox="1">
            <a:spLocks/>
          </p:cNvSpPr>
          <p:nvPr/>
        </p:nvSpPr>
        <p:spPr>
          <a:xfrm>
            <a:off x="0" y="269008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HVAR MÁ FINNA HJÁLP?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8DAAA4-C25A-3B2D-43AC-B56B9006D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929" y="5872628"/>
            <a:ext cx="1639137" cy="7163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6C49-E557-34E8-F6E2-56EF0ABA3290}"/>
              </a:ext>
            </a:extLst>
          </p:cNvPr>
          <p:cNvSpPr txBox="1">
            <a:spLocks/>
          </p:cNvSpPr>
          <p:nvPr/>
        </p:nvSpPr>
        <p:spPr bwMode="auto">
          <a:xfrm>
            <a:off x="3434299" y="3339193"/>
            <a:ext cx="6264872" cy="304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Á Facebook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hópnum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: </a:t>
            </a:r>
            <a:r>
              <a:rPr lang="en-US" altLang="is-IS" sz="20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Vefstjórar</a:t>
            </a:r>
            <a:r>
              <a:rPr lang="en-US" altLang="is-I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 –Rótarý á Íslandi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is-IS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Við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deilum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reynslu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hjálpum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hverju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öðru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!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is-I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eru</a:t>
            </a:r>
            <a:r>
              <a:rPr lang="en-US" altLang="is-I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allir</a:t>
            </a:r>
            <a:r>
              <a:rPr lang="en-US" altLang="is-I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sem </a:t>
            </a:r>
            <a:r>
              <a:rPr lang="en-US" altLang="is-I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hafa</a:t>
            </a:r>
            <a:r>
              <a:rPr lang="en-US" altLang="is-I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einhver</a:t>
            </a:r>
            <a:r>
              <a:rPr lang="en-US" altLang="is-I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stjórnunarréttindi</a:t>
            </a:r>
            <a:r>
              <a:rPr lang="en-US" altLang="is-I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br>
              <a:rPr lang="en-US" altLang="is-IS" sz="2000" i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US" altLang="is-I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í Polaris </a:t>
            </a:r>
            <a:r>
              <a:rPr lang="en-US" altLang="is-I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velkomnir</a:t>
            </a:r>
            <a:r>
              <a:rPr lang="en-US" altLang="is-I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is-IS" sz="1600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5B3A5-1F09-78AA-E5B0-32EF97BE6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8777" y="1746955"/>
            <a:ext cx="6196334" cy="4353055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55CCD05D-731C-7046-9E4F-02875A0C2D6C}"/>
              </a:ext>
            </a:extLst>
          </p:cNvPr>
          <p:cNvSpPr/>
          <p:nvPr/>
        </p:nvSpPr>
        <p:spPr>
          <a:xfrm>
            <a:off x="5432962" y="1647703"/>
            <a:ext cx="1326076" cy="151620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D59C6832-8697-D054-57A5-048549586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85" y="3229428"/>
            <a:ext cx="2251734" cy="2240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957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>
            <a:extLst>
              <a:ext uri="{FF2B5EF4-FFF2-40B4-BE49-F238E27FC236}">
                <a16:creationId xmlns:a16="http://schemas.microsoft.com/office/drawing/2014/main" id="{597BB3C4-A25A-4E4F-BE28-871986059840}"/>
              </a:ext>
            </a:extLst>
          </p:cNvPr>
          <p:cNvSpPr txBox="1">
            <a:spLocks/>
          </p:cNvSpPr>
          <p:nvPr/>
        </p:nvSpPr>
        <p:spPr>
          <a:xfrm>
            <a:off x="0" y="269008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HVAR MÁ FINNA HJÁLP?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8DAAA4-C25A-3B2D-43AC-B56B9006D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929" y="5872628"/>
            <a:ext cx="1639137" cy="7163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6C49-E557-34E8-F6E2-56EF0ABA3290}"/>
              </a:ext>
            </a:extLst>
          </p:cNvPr>
          <p:cNvSpPr txBox="1">
            <a:spLocks/>
          </p:cNvSpPr>
          <p:nvPr/>
        </p:nvSpPr>
        <p:spPr bwMode="auto">
          <a:xfrm>
            <a:off x="2128121" y="3543714"/>
            <a:ext cx="7935757" cy="304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altLang="is-IS" sz="3200" dirty="0" err="1">
                <a:solidFill>
                  <a:schemeClr val="tx2"/>
                </a:solidFill>
                <a:latin typeface="Georgia" panose="02040502050405020303" pitchFamily="18" charset="0"/>
              </a:rPr>
              <a:t>Hver</a:t>
            </a:r>
            <a:r>
              <a:rPr lang="en-US" altLang="is-IS" sz="3200" dirty="0">
                <a:solidFill>
                  <a:schemeClr val="tx2"/>
                </a:solidFill>
                <a:latin typeface="Georgia" panose="02040502050405020303" pitchFamily="18" charset="0"/>
              </a:rPr>
              <a:t> er </a:t>
            </a:r>
            <a:r>
              <a:rPr lang="en-US" altLang="is-IS" sz="3200" dirty="0" err="1">
                <a:solidFill>
                  <a:schemeClr val="tx2"/>
                </a:solidFill>
                <a:latin typeface="Georgia" panose="02040502050405020303" pitchFamily="18" charset="0"/>
              </a:rPr>
              <a:t>vefstjóri</a:t>
            </a:r>
            <a:r>
              <a:rPr lang="en-US" altLang="is-IS" sz="3200" dirty="0">
                <a:solidFill>
                  <a:schemeClr val="tx2"/>
                </a:solidFill>
                <a:latin typeface="Georgia" panose="02040502050405020303" pitchFamily="18" charset="0"/>
              </a:rPr>
              <a:t> (CICO) í </a:t>
            </a:r>
            <a:r>
              <a:rPr lang="en-US" altLang="is-IS" sz="3200" dirty="0" err="1">
                <a:solidFill>
                  <a:schemeClr val="tx2"/>
                </a:solidFill>
                <a:latin typeface="Georgia" panose="02040502050405020303" pitchFamily="18" charset="0"/>
              </a:rPr>
              <a:t>þínum</a:t>
            </a:r>
            <a:r>
              <a:rPr lang="en-US" altLang="is-IS" sz="32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32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klúbbi</a:t>
            </a:r>
            <a:r>
              <a:rPr lang="en-US" altLang="is-IS" sz="3200" dirty="0">
                <a:solidFill>
                  <a:schemeClr val="tx2"/>
                </a:solidFill>
                <a:latin typeface="Georgia" panose="02040502050405020303" pitchFamily="18" charset="0"/>
              </a:rPr>
              <a:t>?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Of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margir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klúbbar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hafa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ekki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skráð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þá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fyrir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2024-2025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altLang="is-IS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Vefstjóri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útdeilir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réttindum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!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altLang="is-IS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Mikilvægt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er að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því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starfi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gegni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einhver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með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áhuga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vilja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til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að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starfa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í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mörg</a:t>
            </a: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b="1" dirty="0" err="1">
                <a:solidFill>
                  <a:schemeClr val="tx2"/>
                </a:solidFill>
                <a:latin typeface="Georgia" panose="02040502050405020303" pitchFamily="18" charset="0"/>
              </a:rPr>
              <a:t>ár</a:t>
            </a:r>
            <a:endParaRPr lang="en-US" altLang="is-IS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is-IS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5B3A5-1F09-78AA-E5B0-32EF97BE6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8777" y="1746955"/>
            <a:ext cx="6196334" cy="4353055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55CCD05D-731C-7046-9E4F-02875A0C2D6C}"/>
              </a:ext>
            </a:extLst>
          </p:cNvPr>
          <p:cNvSpPr/>
          <p:nvPr/>
        </p:nvSpPr>
        <p:spPr>
          <a:xfrm>
            <a:off x="5432962" y="1647703"/>
            <a:ext cx="1326076" cy="151620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0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err="1"/>
              <a:t>möguleikar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 err="1"/>
              <a:t>Margar</a:t>
            </a:r>
            <a:r>
              <a:rPr lang="en-US" dirty="0"/>
              <a:t> </a:t>
            </a:r>
            <a:r>
              <a:rPr lang="en-US" dirty="0" err="1"/>
              <a:t>nýjungar</a:t>
            </a:r>
            <a:r>
              <a:rPr lang="en-US" dirty="0"/>
              <a:t> og </a:t>
            </a:r>
            <a:r>
              <a:rPr lang="en-US" dirty="0" err="1"/>
              <a:t>stöðug</a:t>
            </a:r>
            <a:r>
              <a:rPr lang="en-US" dirty="0"/>
              <a:t> </a:t>
            </a:r>
            <a:r>
              <a:rPr lang="en-US" dirty="0" err="1"/>
              <a:t>þróun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4C94B89-FC51-4BF3-AB91-21FD4B7A53E9}"/>
              </a:ext>
            </a:extLst>
          </p:cNvPr>
          <p:cNvSpPr txBox="1">
            <a:spLocks/>
          </p:cNvSpPr>
          <p:nvPr/>
        </p:nvSpPr>
        <p:spPr>
          <a:xfrm>
            <a:off x="6568573" y="480695"/>
            <a:ext cx="5163505" cy="5751094"/>
          </a:xfrm>
          <a:prstGeom prst="rect">
            <a:avLst/>
          </a:prstGeo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cap="none" dirty="0" err="1">
                <a:solidFill>
                  <a:schemeClr val="tx1"/>
                </a:solidFill>
                <a:latin typeface="+mn-lt"/>
              </a:rPr>
              <a:t>Hægt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að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skrá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„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vini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rótarýklúbba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“ sem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gestafélaga</a:t>
            </a:r>
            <a:endParaRPr lang="en-US" cap="none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cap="none" dirty="0" err="1">
                <a:solidFill>
                  <a:schemeClr val="tx1"/>
                </a:solidFill>
                <a:latin typeface="+mn-lt"/>
              </a:rPr>
              <a:t>Einnig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maka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sem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t.d.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geta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fengið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send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fréttabréf</a:t>
            </a:r>
            <a:endParaRPr lang="en-US" cap="none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cap="none" dirty="0" err="1">
                <a:solidFill>
                  <a:schemeClr val="tx1"/>
                </a:solidFill>
                <a:latin typeface="+mn-lt"/>
              </a:rPr>
              <a:t>Nefndir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líka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þvert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á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rótarýklúbba</a:t>
            </a:r>
            <a:endParaRPr lang="en-US" cap="none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cap="none" dirty="0" err="1">
                <a:solidFill>
                  <a:schemeClr val="tx1"/>
                </a:solidFill>
                <a:latin typeface="+mn-lt"/>
              </a:rPr>
              <a:t>Mætingarskráning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með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br>
              <a:rPr lang="en-US" cap="none" dirty="0">
                <a:solidFill>
                  <a:schemeClr val="tx1"/>
                </a:solidFill>
                <a:latin typeface="+mn-lt"/>
              </a:rPr>
            </a:br>
            <a:r>
              <a:rPr lang="en-US" cap="none" dirty="0">
                <a:solidFill>
                  <a:schemeClr val="tx1"/>
                </a:solidFill>
                <a:latin typeface="+mn-lt"/>
              </a:rPr>
              <a:t>QR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kóða</a:t>
            </a:r>
            <a:endParaRPr lang="en-US" cap="none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cap="none" dirty="0" err="1">
                <a:solidFill>
                  <a:schemeClr val="tx1"/>
                </a:solidFill>
                <a:latin typeface="+mn-lt"/>
              </a:rPr>
              <a:t>Umsjón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með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fjárhag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viðburða</a:t>
            </a:r>
            <a:endParaRPr lang="en-US" cap="none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cap="none" dirty="0" err="1">
                <a:solidFill>
                  <a:schemeClr val="tx1"/>
                </a:solidFill>
                <a:latin typeface="+mn-lt"/>
              </a:rPr>
              <a:t>Hægt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að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stjórna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fullkomnlega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hvað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sést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hvar</a:t>
            </a:r>
            <a:endParaRPr lang="en-US" cap="none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cap="none" dirty="0" err="1">
                <a:solidFill>
                  <a:schemeClr val="tx1"/>
                </a:solidFill>
                <a:latin typeface="+mn-lt"/>
              </a:rPr>
              <a:t>Vefstjóri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(CICO)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stýrir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aðgangi</a:t>
            </a:r>
            <a:r>
              <a:rPr lang="en-US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+mn-lt"/>
              </a:rPr>
              <a:t>félaga</a:t>
            </a:r>
            <a:endParaRPr lang="en-US" cap="none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3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err="1"/>
              <a:t>Förum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</a:t>
            </a:r>
            <a:r>
              <a:rPr lang="en-US" dirty="0" err="1"/>
              <a:t>helstu</a:t>
            </a:r>
            <a:r>
              <a:rPr lang="en-US" dirty="0"/>
              <a:t> </a:t>
            </a:r>
            <a:r>
              <a:rPr lang="en-US" dirty="0" err="1"/>
              <a:t>atriði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spurningar</a:t>
            </a:r>
            <a:r>
              <a:rPr lang="en-US" dirty="0"/>
              <a:t> og </a:t>
            </a:r>
            <a:r>
              <a:rPr lang="en-US" dirty="0" err="1"/>
              <a:t>ábendingar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ykkur</a:t>
            </a:r>
            <a:r>
              <a:rPr lang="en-US" dirty="0"/>
              <a:t> forum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</a:t>
            </a:r>
            <a:r>
              <a:rPr lang="en-US" dirty="0" err="1"/>
              <a:t>helstu</a:t>
            </a:r>
            <a:r>
              <a:rPr lang="en-US" dirty="0"/>
              <a:t> </a:t>
            </a:r>
            <a:r>
              <a:rPr lang="en-US" dirty="0" err="1"/>
              <a:t>atriði</a:t>
            </a:r>
            <a:r>
              <a:rPr lang="en-US" dirty="0"/>
              <a:t> </a:t>
            </a:r>
            <a:r>
              <a:rPr lang="en-US" dirty="0" err="1"/>
              <a:t>beint</a:t>
            </a:r>
            <a:r>
              <a:rPr lang="en-US" dirty="0"/>
              <a:t> í </a:t>
            </a:r>
            <a:r>
              <a:rPr lang="en-US" dirty="0" err="1"/>
              <a:t>félagkerfinu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4C94B89-FC51-4BF3-AB91-21FD4B7A53E9}"/>
              </a:ext>
            </a:extLst>
          </p:cNvPr>
          <p:cNvSpPr txBox="1">
            <a:spLocks/>
          </p:cNvSpPr>
          <p:nvPr/>
        </p:nvSpPr>
        <p:spPr>
          <a:xfrm>
            <a:off x="6568573" y="480695"/>
            <a:ext cx="5163505" cy="5751094"/>
          </a:xfrm>
          <a:prstGeom prst="rect">
            <a:avLst/>
          </a:prstGeo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cap="none" dirty="0" err="1">
                <a:solidFill>
                  <a:schemeClr val="tx1"/>
                </a:solidFill>
                <a:latin typeface="+mn-lt"/>
              </a:rPr>
              <a:t>Almennar</a:t>
            </a:r>
            <a:r>
              <a:rPr lang="en-US" sz="2000" cap="none" dirty="0">
                <a:solidFill>
                  <a:schemeClr val="tx1"/>
                </a:solidFill>
                <a:latin typeface="+mn-lt"/>
              </a:rPr>
              <a:t> Upplýsingar og </a:t>
            </a:r>
            <a:r>
              <a:rPr lang="en-US" sz="2000" cap="none" dirty="0" err="1">
                <a:solidFill>
                  <a:schemeClr val="tx1"/>
                </a:solidFill>
                <a:latin typeface="+mn-lt"/>
              </a:rPr>
              <a:t>stillingar</a:t>
            </a:r>
            <a:endParaRPr lang="en-US" sz="2000" cap="none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  <a:latin typeface="+mn-lt"/>
              </a:rPr>
              <a:t>Skráning </a:t>
            </a:r>
            <a:r>
              <a:rPr lang="en-US" sz="2000" cap="none" dirty="0" err="1">
                <a:solidFill>
                  <a:schemeClr val="tx1"/>
                </a:solidFill>
                <a:latin typeface="+mn-lt"/>
              </a:rPr>
              <a:t>stjórnar</a:t>
            </a:r>
            <a:r>
              <a:rPr lang="en-US" sz="2000" cap="none" dirty="0">
                <a:solidFill>
                  <a:schemeClr val="tx1"/>
                </a:solidFill>
                <a:latin typeface="+mn-lt"/>
              </a:rPr>
              <a:t> og </a:t>
            </a:r>
            <a:r>
              <a:rPr lang="en-US" sz="2000" cap="none" dirty="0" err="1">
                <a:solidFill>
                  <a:schemeClr val="tx1"/>
                </a:solidFill>
                <a:latin typeface="+mn-lt"/>
              </a:rPr>
              <a:t>embættisfólks</a:t>
            </a:r>
            <a:endParaRPr lang="en-US" sz="2000" cap="none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cap="none" dirty="0" err="1">
                <a:solidFill>
                  <a:schemeClr val="tx1"/>
                </a:solidFill>
                <a:latin typeface="+mn-lt"/>
              </a:rPr>
              <a:t>Uppfæra</a:t>
            </a:r>
            <a:r>
              <a:rPr lang="en-US" sz="20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cap="none" dirty="0" err="1">
                <a:solidFill>
                  <a:schemeClr val="tx1"/>
                </a:solidFill>
                <a:latin typeface="+mn-lt"/>
              </a:rPr>
              <a:t>upplýsingar</a:t>
            </a:r>
            <a:r>
              <a:rPr lang="en-US" sz="2000" cap="none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cap="none" dirty="0" err="1">
                <a:solidFill>
                  <a:schemeClr val="tx1"/>
                </a:solidFill>
                <a:latin typeface="+mn-lt"/>
              </a:rPr>
              <a:t>rótarýfélaga</a:t>
            </a:r>
            <a:endParaRPr lang="en-US" sz="2000" cap="none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  <a:latin typeface="+mn-lt"/>
              </a:rPr>
              <a:t>Skráning funda</a:t>
            </a:r>
          </a:p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cap="none" dirty="0" err="1">
                <a:solidFill>
                  <a:schemeClr val="tx1"/>
                </a:solidFill>
                <a:latin typeface="+mn-lt"/>
              </a:rPr>
              <a:t>Tölvupóstur</a:t>
            </a:r>
            <a:r>
              <a:rPr lang="en-US" sz="2000" cap="none" dirty="0">
                <a:solidFill>
                  <a:schemeClr val="tx1"/>
                </a:solidFill>
                <a:latin typeface="+mn-lt"/>
              </a:rPr>
              <a:t> - </a:t>
            </a:r>
            <a:r>
              <a:rPr lang="en-US" sz="2000" cap="none" dirty="0" err="1">
                <a:solidFill>
                  <a:schemeClr val="tx1"/>
                </a:solidFill>
                <a:latin typeface="+mn-lt"/>
              </a:rPr>
              <a:t>Markpóstur</a:t>
            </a:r>
            <a:endParaRPr lang="en-US" sz="2000" cap="none" dirty="0">
              <a:solidFill>
                <a:schemeClr val="tx1"/>
              </a:solidFill>
              <a:latin typeface="+mn-lt"/>
            </a:endParaRPr>
          </a:p>
          <a:p>
            <a:pPr marL="173038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cap="none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2368" y="2755230"/>
            <a:ext cx="3979111" cy="3050007"/>
          </a:xfrm>
        </p:spPr>
        <p:txBody>
          <a:bodyPr>
            <a:normAutofit/>
          </a:bodyPr>
          <a:lstStyle/>
          <a:p>
            <a:r>
              <a:rPr lang="en-US" sz="4800" dirty="0">
                <a:hlinkClick r:id="rId3"/>
              </a:rPr>
              <a:t>rotary1360.is</a:t>
            </a:r>
            <a:endParaRPr lang="en-US" sz="4800" dirty="0"/>
          </a:p>
          <a:p>
            <a:endParaRPr lang="en-US" sz="4800" dirty="0"/>
          </a:p>
          <a:p>
            <a:r>
              <a:rPr lang="en-US" sz="4800" dirty="0" err="1"/>
              <a:t>Boðuð</a:t>
            </a:r>
            <a:r>
              <a:rPr lang="en-US" sz="4800" dirty="0"/>
              <a:t> á </a:t>
            </a:r>
            <a:r>
              <a:rPr lang="en-US" sz="4800" dirty="0" err="1"/>
              <a:t>næstunni</a:t>
            </a:r>
            <a:endParaRPr lang="en-US" sz="48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2141538"/>
            <a:ext cx="5156200" cy="1135062"/>
          </a:xfrm>
        </p:spPr>
        <p:txBody>
          <a:bodyPr/>
          <a:lstStyle/>
          <a:p>
            <a:pPr lvl="0"/>
            <a:r>
              <a:rPr lang="en-US" dirty="0" err="1"/>
              <a:t>vef-vinnustofa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1"/>
            <a:ext cx="5465233" cy="3270261"/>
          </a:xfrm>
        </p:spPr>
        <p:txBody>
          <a:bodyPr/>
          <a:lstStyle/>
          <a:p>
            <a:br>
              <a:rPr lang="en-US" dirty="0"/>
            </a:br>
            <a:r>
              <a:rPr lang="en-US" sz="2800" b="1" dirty="0" err="1"/>
              <a:t>þátttakendur</a:t>
            </a:r>
            <a:r>
              <a:rPr lang="en-US" sz="2800" b="1" dirty="0"/>
              <a:t> </a:t>
            </a:r>
            <a:r>
              <a:rPr lang="en-US" sz="2800" b="1" dirty="0" err="1"/>
              <a:t>velja</a:t>
            </a:r>
            <a:r>
              <a:rPr lang="en-US" sz="2800" b="1" dirty="0"/>
              <a:t> </a:t>
            </a:r>
            <a:r>
              <a:rPr lang="en-US" sz="2800" b="1" dirty="0" err="1"/>
              <a:t>umræðuefni</a:t>
            </a:r>
            <a:endParaRPr lang="en-US" sz="2800" b="1" dirty="0"/>
          </a:p>
          <a:p>
            <a:r>
              <a:rPr lang="en-US" sz="2800" dirty="0" err="1"/>
              <a:t>Vefstjórar</a:t>
            </a:r>
            <a:r>
              <a:rPr lang="en-US" sz="2800" dirty="0"/>
              <a:t>, </a:t>
            </a:r>
            <a:r>
              <a:rPr lang="en-US" sz="2800" dirty="0" err="1"/>
              <a:t>ritarar</a:t>
            </a:r>
            <a:r>
              <a:rPr lang="en-US" sz="2800" dirty="0"/>
              <a:t> og </a:t>
            </a:r>
            <a:r>
              <a:rPr lang="en-US" sz="2800" dirty="0" err="1"/>
              <a:t>forsetar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Önnur</a:t>
            </a:r>
            <a:r>
              <a:rPr lang="en-US" sz="2800" dirty="0"/>
              <a:t> </a:t>
            </a:r>
            <a:r>
              <a:rPr lang="en-US" sz="2800" dirty="0" err="1"/>
              <a:t>vef</a:t>
            </a:r>
            <a:r>
              <a:rPr lang="en-US" sz="2800" dirty="0"/>
              <a:t> Vinnustofa </a:t>
            </a:r>
            <a:r>
              <a:rPr lang="en-US" sz="2800" dirty="0" err="1"/>
              <a:t>fyrir</a:t>
            </a:r>
            <a:r>
              <a:rPr lang="en-US" sz="2800" dirty="0"/>
              <a:t> </a:t>
            </a:r>
            <a:r>
              <a:rPr lang="en-US" sz="2800" dirty="0" err="1"/>
              <a:t>t.d.</a:t>
            </a:r>
            <a:r>
              <a:rPr lang="en-US" sz="2800" dirty="0"/>
              <a:t> </a:t>
            </a:r>
            <a:r>
              <a:rPr lang="en-US" sz="2800" dirty="0" err="1"/>
              <a:t>kynningarstjóra</a:t>
            </a:r>
            <a:r>
              <a:rPr lang="en-US" sz="2800" dirty="0"/>
              <a:t>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0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B49C-6300-EB40-8485-3CE0C4C5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95" y="1396993"/>
            <a:ext cx="6334663" cy="473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8A949-C1FC-6C4F-8EA0-BBA99B9285A1}"/>
              </a:ext>
            </a:extLst>
          </p:cNvPr>
          <p:cNvSpPr txBox="1"/>
          <p:nvPr/>
        </p:nvSpPr>
        <p:spPr>
          <a:xfrm>
            <a:off x="3188332" y="1396993"/>
            <a:ext cx="5949652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SPURNINGAR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" y="449331"/>
            <a:ext cx="2609627" cy="2619982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Hoppum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djúpu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laugina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24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Skrá</a:t>
            </a: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inn | Rotary (rotary1360.is)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arammi 1">
            <a:extLst>
              <a:ext uri="{FF2B5EF4-FFF2-40B4-BE49-F238E27FC236}">
                <a16:creationId xmlns:a16="http://schemas.microsoft.com/office/drawing/2014/main" id="{2B01AF04-2B49-C5FD-E5FC-8399322B9D18}"/>
              </a:ext>
            </a:extLst>
          </p:cNvPr>
          <p:cNvSpPr txBox="1"/>
          <p:nvPr/>
        </p:nvSpPr>
        <p:spPr>
          <a:xfrm>
            <a:off x="2554224" y="4590288"/>
            <a:ext cx="7083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https://rotary1360.is/is/login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778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814882" y="2001539"/>
            <a:ext cx="96665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Polaris</a:t>
            </a:r>
          </a:p>
          <a:p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Frábætr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hjálpartæki</a:t>
            </a:r>
            <a:b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þarf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að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læra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Guðni Gíslason </a:t>
            </a:r>
            <a:r>
              <a:rPr lang="en-US" sz="3200" dirty="0" err="1">
                <a:solidFill>
                  <a:schemeClr val="bg1"/>
                </a:solidFill>
              </a:rPr>
              <a:t>kerfisstjóri</a:t>
            </a:r>
            <a:r>
              <a:rPr lang="en-US" sz="3200" dirty="0">
                <a:solidFill>
                  <a:schemeClr val="bg1"/>
                </a:solidFill>
              </a:rPr>
              <a:t> Rótarý - DICO</a:t>
            </a:r>
          </a:p>
          <a:p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CE1CC37A-6DEA-6387-8790-EE6B45A78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16" y="418306"/>
            <a:ext cx="2037217" cy="20372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05FDC5-2539-92E2-9847-D34BCFB1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9713" y="5247256"/>
            <a:ext cx="1639137" cy="716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2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err="1"/>
              <a:t>Vefsíðurnar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rotary.is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Rótarý </a:t>
            </a:r>
            <a:r>
              <a:rPr lang="en-US" dirty="0" err="1"/>
              <a:t>umdæmissíðan</a:t>
            </a:r>
            <a:r>
              <a:rPr lang="en-US" dirty="0"/>
              <a:t>, </a:t>
            </a:r>
            <a:r>
              <a:rPr lang="en-US" dirty="0" err="1"/>
              <a:t>þar</a:t>
            </a:r>
            <a:r>
              <a:rPr lang="en-US" dirty="0"/>
              <a:t> sem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viljum</a:t>
            </a:r>
            <a:r>
              <a:rPr lang="en-US" dirty="0"/>
              <a:t> að </a:t>
            </a:r>
            <a:r>
              <a:rPr lang="en-US" dirty="0" err="1"/>
              <a:t>almenningur</a:t>
            </a:r>
            <a:r>
              <a:rPr lang="en-US" dirty="0"/>
              <a:t> </a:t>
            </a:r>
            <a:r>
              <a:rPr lang="en-US" dirty="0" err="1"/>
              <a:t>sjái</a:t>
            </a:r>
            <a:r>
              <a:rPr lang="en-US" dirty="0"/>
              <a:t> um Rótarý</a:t>
            </a:r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587F88C2-4ACE-95E8-478F-B2B465BCA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453" y="0"/>
            <a:ext cx="547734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77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2141538"/>
            <a:ext cx="5537200" cy="1135062"/>
          </a:xfrm>
        </p:spPr>
        <p:txBody>
          <a:bodyPr/>
          <a:lstStyle/>
          <a:p>
            <a:pPr lvl="0"/>
            <a:r>
              <a:rPr lang="en-US" dirty="0" err="1"/>
              <a:t>Vefsíður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1"/>
            <a:ext cx="5465233" cy="2869139"/>
          </a:xfrm>
        </p:spPr>
        <p:txBody>
          <a:bodyPr>
            <a:normAutofit/>
          </a:bodyPr>
          <a:lstStyle/>
          <a:p>
            <a:r>
              <a:rPr lang="en-US" dirty="0"/>
              <a:t>rotary1360.is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Polaris </a:t>
            </a:r>
            <a:r>
              <a:rPr lang="en-US" dirty="0" err="1"/>
              <a:t>umdæmissíðan</a:t>
            </a:r>
            <a:br>
              <a:rPr lang="en-US" dirty="0"/>
            </a:b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finnur</a:t>
            </a:r>
            <a:r>
              <a:rPr lang="en-US" dirty="0"/>
              <a:t> </a:t>
            </a:r>
            <a:r>
              <a:rPr lang="en-US" dirty="0" err="1"/>
              <a:t>þú</a:t>
            </a:r>
            <a:r>
              <a:rPr lang="en-US" dirty="0"/>
              <a:t> </a:t>
            </a:r>
            <a:r>
              <a:rPr lang="en-US" dirty="0" err="1"/>
              <a:t>klúbbana</a:t>
            </a:r>
            <a:r>
              <a:rPr lang="en-US" dirty="0"/>
              <a:t>, fundi </a:t>
            </a:r>
            <a:r>
              <a:rPr lang="en-US" dirty="0" err="1"/>
              <a:t>klúbbanna</a:t>
            </a:r>
            <a:r>
              <a:rPr lang="en-US" dirty="0"/>
              <a:t>, </a:t>
            </a:r>
            <a:r>
              <a:rPr lang="en-US" dirty="0" err="1"/>
              <a:t>verkefni</a:t>
            </a:r>
            <a:r>
              <a:rPr lang="en-US" dirty="0"/>
              <a:t> og fl.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umdæmisfundir</a:t>
            </a:r>
            <a:r>
              <a:rPr lang="en-US" dirty="0"/>
              <a:t> </a:t>
            </a:r>
            <a:r>
              <a:rPr lang="en-US" dirty="0" err="1"/>
              <a:t>skráðir</a:t>
            </a:r>
            <a:r>
              <a:rPr lang="en-US" dirty="0"/>
              <a:t> og </a:t>
            </a:r>
            <a:r>
              <a:rPr lang="en-US" dirty="0" err="1"/>
              <a:t>skýrslur</a:t>
            </a:r>
            <a:r>
              <a:rPr lang="en-US" dirty="0"/>
              <a:t> og fl. </a:t>
            </a:r>
            <a:r>
              <a:rPr lang="en-US" dirty="0" err="1"/>
              <a:t>geymt</a:t>
            </a:r>
            <a:r>
              <a:rPr lang="en-US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Mynd 5">
            <a:extLst>
              <a:ext uri="{FF2B5EF4-FFF2-40B4-BE49-F238E27FC236}">
                <a16:creationId xmlns:a16="http://schemas.microsoft.com/office/drawing/2014/main" id="{827EC4DC-2CCF-D2F9-F4CD-CE7B58A2D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236765"/>
            <a:ext cx="6019799" cy="61057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Your options:</a:t>
            </a:r>
          </a:p>
          <a:p>
            <a:pPr lvl="1"/>
            <a:r>
              <a:rPr lang="en-US" dirty="0"/>
              <a:t>Fill this text box with text</a:t>
            </a:r>
          </a:p>
          <a:p>
            <a:pPr lvl="1"/>
            <a:r>
              <a:rPr lang="en-US" dirty="0"/>
              <a:t>Fill this box with bullet points</a:t>
            </a:r>
          </a:p>
          <a:p>
            <a:pPr lvl="1"/>
            <a:r>
              <a:rPr lang="en-US" dirty="0"/>
              <a:t>Delete this box and insert a picture</a:t>
            </a:r>
          </a:p>
          <a:p>
            <a:pPr lvl="1"/>
            <a:r>
              <a:rPr lang="en-US" dirty="0"/>
              <a:t>Delete this box and insert a chart or graph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err="1"/>
              <a:t>Vefsíður</a:t>
            </a:r>
            <a:r>
              <a:rPr lang="en-US" dirty="0"/>
              <a:t> </a:t>
            </a:r>
            <a:r>
              <a:rPr lang="en-US" dirty="0" err="1"/>
              <a:t>klúbba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[</a:t>
            </a:r>
            <a:r>
              <a:rPr lang="en-US" dirty="0" err="1"/>
              <a:t>klubbur</a:t>
            </a:r>
            <a:r>
              <a:rPr lang="en-US" dirty="0"/>
              <a:t>].rotary1360.is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Klúbbasíða</a:t>
            </a:r>
            <a:r>
              <a:rPr lang="en-US" dirty="0"/>
              <a:t> – </a:t>
            </a:r>
            <a:r>
              <a:rPr lang="en-US" dirty="0" err="1"/>
              <a:t>Vinnu</a:t>
            </a:r>
            <a:r>
              <a:rPr lang="en-US" dirty="0"/>
              <a:t>- og </a:t>
            </a:r>
            <a:r>
              <a:rPr lang="en-US" dirty="0" err="1"/>
              <a:t>kynningarsíða</a:t>
            </a:r>
            <a:r>
              <a:rPr lang="en-US" dirty="0"/>
              <a:t> </a:t>
            </a:r>
            <a:r>
              <a:rPr lang="en-US" dirty="0" err="1"/>
              <a:t>hvers</a:t>
            </a:r>
            <a:r>
              <a:rPr lang="en-US" dirty="0"/>
              <a:t> </a:t>
            </a:r>
            <a:r>
              <a:rPr lang="en-US" dirty="0" err="1"/>
              <a:t>rótarýklúbbs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Skráning </a:t>
            </a:r>
            <a:r>
              <a:rPr lang="en-US" dirty="0" err="1"/>
              <a:t>funda</a:t>
            </a:r>
            <a:r>
              <a:rPr lang="en-US" dirty="0"/>
              <a:t>, </a:t>
            </a:r>
            <a:r>
              <a:rPr lang="en-US" dirty="0" err="1"/>
              <a:t>geymsla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skjöl</a:t>
            </a:r>
            <a:r>
              <a:rPr lang="en-US" dirty="0"/>
              <a:t>, </a:t>
            </a:r>
            <a:r>
              <a:rPr lang="en-US" dirty="0" err="1"/>
              <a:t>útsending</a:t>
            </a:r>
            <a:r>
              <a:rPr lang="en-US" dirty="0"/>
              <a:t> </a:t>
            </a:r>
            <a:r>
              <a:rPr lang="en-US" dirty="0" err="1"/>
              <a:t>pósta</a:t>
            </a:r>
            <a:r>
              <a:rPr lang="en-US" dirty="0"/>
              <a:t> og fl.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81B7A912-4C90-011F-B1DD-0213807AC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2185" y="113565"/>
            <a:ext cx="5528008" cy="670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6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>
            <a:extLst>
              <a:ext uri="{FF2B5EF4-FFF2-40B4-BE49-F238E27FC236}">
                <a16:creationId xmlns:a16="http://schemas.microsoft.com/office/drawing/2014/main" id="{597BB3C4-A25A-4E4F-BE28-871986059840}"/>
              </a:ext>
            </a:extLst>
          </p:cNvPr>
          <p:cNvSpPr txBox="1">
            <a:spLocks/>
          </p:cNvSpPr>
          <p:nvPr/>
        </p:nvSpPr>
        <p:spPr>
          <a:xfrm>
            <a:off x="0" y="269008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 HVAÐ MÁ NOTA FÉLAGAKERFIÐ?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8DAAA4-C25A-3B2D-43AC-B56B9006D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929" y="5872628"/>
            <a:ext cx="1639137" cy="7163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6C49-E557-34E8-F6E2-56EF0ABA3290}"/>
              </a:ext>
            </a:extLst>
          </p:cNvPr>
          <p:cNvSpPr txBox="1">
            <a:spLocks/>
          </p:cNvSpPr>
          <p:nvPr/>
        </p:nvSpPr>
        <p:spPr bwMode="auto">
          <a:xfrm>
            <a:off x="922564" y="1219200"/>
            <a:ext cx="10131879" cy="47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Heldur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utan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um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klúbbinn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starfið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Öll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skráning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félaga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á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einum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stað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sz="2000" u="sng" dirty="0">
                <a:solidFill>
                  <a:schemeClr val="tx2"/>
                </a:solidFill>
                <a:latin typeface="Georgia" panose="02040502050405020303" pitchFamily="18" charset="0"/>
              </a:rPr>
              <a:t>EKKI 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á að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skrá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félaga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stjórn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á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MyRotary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Skráning á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fundum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mætingu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Fundarboð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til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félaga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(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frá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viðburðinum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Þátttökuskráning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jafnvel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sjálvirk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ítrekun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ef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ekki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svarað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Skráning á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verkefnum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klúbbsins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,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myndskreytt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finna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afmælisdaga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framundan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geyma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öll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skjöl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klúbbsins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– og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stjórna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aðgengi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skrá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minningu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um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látna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félaga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finna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alla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rótarýfélaga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landsins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Heimasíða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klúbbsins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birta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fréttir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,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fundarboð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,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fréttabréf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kynningu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á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klúbbnum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en-US" altLang="is-IS"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is-IS" sz="1600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8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>
            <a:extLst>
              <a:ext uri="{FF2B5EF4-FFF2-40B4-BE49-F238E27FC236}">
                <a16:creationId xmlns:a16="http://schemas.microsoft.com/office/drawing/2014/main" id="{597BB3C4-A25A-4E4F-BE28-871986059840}"/>
              </a:ext>
            </a:extLst>
          </p:cNvPr>
          <p:cNvSpPr txBox="1">
            <a:spLocks/>
          </p:cNvSpPr>
          <p:nvPr/>
        </p:nvSpPr>
        <p:spPr>
          <a:xfrm>
            <a:off x="0" y="269008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HVAÐ ER Á ROTARY1360.IS?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8DAAA4-C25A-3B2D-43AC-B56B9006D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929" y="5872628"/>
            <a:ext cx="1639137" cy="7163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6C49-E557-34E8-F6E2-56EF0ABA3290}"/>
              </a:ext>
            </a:extLst>
          </p:cNvPr>
          <p:cNvSpPr txBox="1">
            <a:spLocks/>
          </p:cNvSpPr>
          <p:nvPr/>
        </p:nvSpPr>
        <p:spPr bwMode="auto">
          <a:xfrm>
            <a:off x="1853187" y="1351547"/>
            <a:ext cx="10131879" cy="47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er í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raun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heimasíða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umdæmisins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Rótarýfréttir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– sem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deila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á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hringekju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klúbbanna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–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ef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við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á</a:t>
            </a: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sjá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fréttir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allra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(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þarf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að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velja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að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þeir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sjáist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sjá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fundi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allra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dagskrá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finna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fréttabréf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umdæmisstjóra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finna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ýmis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skjöl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á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opnum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vef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lokuðum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eru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fundir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umdæmisins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skráðir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embættismenn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en-US" altLang="is-IS"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is-IS" sz="1600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9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>
            <a:extLst>
              <a:ext uri="{FF2B5EF4-FFF2-40B4-BE49-F238E27FC236}">
                <a16:creationId xmlns:a16="http://schemas.microsoft.com/office/drawing/2014/main" id="{597BB3C4-A25A-4E4F-BE28-871986059840}"/>
              </a:ext>
            </a:extLst>
          </p:cNvPr>
          <p:cNvSpPr txBox="1">
            <a:spLocks/>
          </p:cNvSpPr>
          <p:nvPr/>
        </p:nvSpPr>
        <p:spPr>
          <a:xfrm>
            <a:off x="0" y="269008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HVAR MÁ FINNA HJÁLP?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8DAAA4-C25A-3B2D-43AC-B56B9006D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929" y="5872628"/>
            <a:ext cx="1639137" cy="7163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6C49-E557-34E8-F6E2-56EF0ABA3290}"/>
              </a:ext>
            </a:extLst>
          </p:cNvPr>
          <p:cNvSpPr txBox="1">
            <a:spLocks/>
          </p:cNvSpPr>
          <p:nvPr/>
        </p:nvSpPr>
        <p:spPr bwMode="auto">
          <a:xfrm>
            <a:off x="6402805" y="6018868"/>
            <a:ext cx="2813385" cy="6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Á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hringekju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klúbbsins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(og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umdæmis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en-US" altLang="is-IS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is-IS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is-IS" sz="1600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5B3A5-1F09-78AA-E5B0-32EF97BE6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8777" y="1746955"/>
            <a:ext cx="6196334" cy="4353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49BA2-6601-1CF9-B2BA-6679F0B6B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26" y="1057220"/>
            <a:ext cx="5495192" cy="557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55CCD05D-731C-7046-9E4F-02875A0C2D6C}"/>
              </a:ext>
            </a:extLst>
          </p:cNvPr>
          <p:cNvSpPr/>
          <p:nvPr/>
        </p:nvSpPr>
        <p:spPr>
          <a:xfrm>
            <a:off x="4710364" y="2807031"/>
            <a:ext cx="1326076" cy="151620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5CAF63-7BC6-5853-4AB5-355BB110A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615" y="1057220"/>
            <a:ext cx="3888014" cy="472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7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ynd 10">
            <a:extLst>
              <a:ext uri="{FF2B5EF4-FFF2-40B4-BE49-F238E27FC236}">
                <a16:creationId xmlns:a16="http://schemas.microsoft.com/office/drawing/2014/main" id="{FA579661-C4C3-BA6D-A3AE-5C4AC277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32" y="3784821"/>
            <a:ext cx="4809159" cy="2916798"/>
          </a:xfrm>
          <a:prstGeom prst="rect">
            <a:avLst/>
          </a:prstGeom>
        </p:spPr>
      </p:pic>
      <p:sp>
        <p:nvSpPr>
          <p:cNvPr id="6" name="Subtitle 3">
            <a:extLst>
              <a:ext uri="{FF2B5EF4-FFF2-40B4-BE49-F238E27FC236}">
                <a16:creationId xmlns:a16="http://schemas.microsoft.com/office/drawing/2014/main" id="{597BB3C4-A25A-4E4F-BE28-871986059840}"/>
              </a:ext>
            </a:extLst>
          </p:cNvPr>
          <p:cNvSpPr txBox="1">
            <a:spLocks/>
          </p:cNvSpPr>
          <p:nvPr/>
        </p:nvSpPr>
        <p:spPr>
          <a:xfrm>
            <a:off x="0" y="269008"/>
            <a:ext cx="1115568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HVAR MÁ FINNA HJÁLP?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8DAAA4-C25A-3B2D-43AC-B56B9006D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929" y="5872628"/>
            <a:ext cx="1639137" cy="7163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6C49-E557-34E8-F6E2-56EF0ABA3290}"/>
              </a:ext>
            </a:extLst>
          </p:cNvPr>
          <p:cNvSpPr txBox="1">
            <a:spLocks/>
          </p:cNvSpPr>
          <p:nvPr/>
        </p:nvSpPr>
        <p:spPr bwMode="auto">
          <a:xfrm>
            <a:off x="9137108" y="2080580"/>
            <a:ext cx="2569493" cy="37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Undir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„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Skjöl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“ á rotary1360.is:</a:t>
            </a:r>
          </a:p>
          <a:p>
            <a:pPr>
              <a:spcBef>
                <a:spcPts val="600"/>
              </a:spcBef>
            </a:pP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Polaris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leiðarvísar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(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viðbót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einnig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finna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Rótarý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leiðbeiningar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reglur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Ársskýrslur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Rótarý</a:t>
            </a: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Umdæmisskipanir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Merki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Rótarý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is-IS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is-IS" sz="1600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5B3A5-1F09-78AA-E5B0-32EF97BE6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8777" y="1746955"/>
            <a:ext cx="6196334" cy="4353055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55CCD05D-731C-7046-9E4F-02875A0C2D6C}"/>
              </a:ext>
            </a:extLst>
          </p:cNvPr>
          <p:cNvSpPr/>
          <p:nvPr/>
        </p:nvSpPr>
        <p:spPr>
          <a:xfrm>
            <a:off x="9516002" y="355940"/>
            <a:ext cx="1326076" cy="151620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ynd 7">
            <a:extLst>
              <a:ext uri="{FF2B5EF4-FFF2-40B4-BE49-F238E27FC236}">
                <a16:creationId xmlns:a16="http://schemas.microsoft.com/office/drawing/2014/main" id="{8A2E6B05-0EC6-F6BF-457A-82A3F5A7D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38696" y="2080580"/>
            <a:ext cx="2912013" cy="4150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Mynd 12">
            <a:extLst>
              <a:ext uri="{FF2B5EF4-FFF2-40B4-BE49-F238E27FC236}">
                <a16:creationId xmlns:a16="http://schemas.microsoft.com/office/drawing/2014/main" id="{73729FF0-73DB-7750-1D0E-D53612428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870" y="1202967"/>
            <a:ext cx="4014218" cy="2994416"/>
          </a:xfrm>
          <a:prstGeom prst="rect">
            <a:avLst/>
          </a:prstGeom>
        </p:spPr>
      </p:pic>
      <p:cxnSp>
        <p:nvCxnSpPr>
          <p:cNvPr id="15" name="Bein örvartenging 14">
            <a:extLst>
              <a:ext uri="{FF2B5EF4-FFF2-40B4-BE49-F238E27FC236}">
                <a16:creationId xmlns:a16="http://schemas.microsoft.com/office/drawing/2014/main" id="{4F689CB5-5682-F717-CA8A-46F6C6646380}"/>
              </a:ext>
            </a:extLst>
          </p:cNvPr>
          <p:cNvCxnSpPr>
            <a:cxnSpLocks/>
          </p:cNvCxnSpPr>
          <p:nvPr/>
        </p:nvCxnSpPr>
        <p:spPr>
          <a:xfrm flipV="1">
            <a:off x="2080094" y="1407381"/>
            <a:ext cx="1795648" cy="41346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Mynd 17">
            <a:extLst>
              <a:ext uri="{FF2B5EF4-FFF2-40B4-BE49-F238E27FC236}">
                <a16:creationId xmlns:a16="http://schemas.microsoft.com/office/drawing/2014/main" id="{9F6C6DDE-4837-A139-3208-98C92E4B6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432" y="1202967"/>
            <a:ext cx="1587025" cy="2392207"/>
          </a:xfrm>
          <a:prstGeom prst="rect">
            <a:avLst/>
          </a:prstGeom>
        </p:spPr>
      </p:pic>
      <p:cxnSp>
        <p:nvCxnSpPr>
          <p:cNvPr id="23" name="Bein örvartenging 22">
            <a:extLst>
              <a:ext uri="{FF2B5EF4-FFF2-40B4-BE49-F238E27FC236}">
                <a16:creationId xmlns:a16="http://schemas.microsoft.com/office/drawing/2014/main" id="{B25C1099-037B-BB50-1768-D4318CE4640D}"/>
              </a:ext>
            </a:extLst>
          </p:cNvPr>
          <p:cNvCxnSpPr>
            <a:cxnSpLocks/>
          </p:cNvCxnSpPr>
          <p:nvPr/>
        </p:nvCxnSpPr>
        <p:spPr>
          <a:xfrm>
            <a:off x="1084849" y="2902226"/>
            <a:ext cx="821608" cy="21707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75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4753</TotalTime>
  <Words>582</Words>
  <Application>Microsoft Office PowerPoint</Application>
  <PresentationFormat>Víðskjár</PresentationFormat>
  <Paragraphs>108</Paragraphs>
  <Slides>16</Slides>
  <Notes>0</Notes>
  <HiddenSlides>3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Office Theme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Guðni Gíslason</cp:lastModifiedBy>
  <cp:revision>159</cp:revision>
  <cp:lastPrinted>2019-12-04T20:41:25Z</cp:lastPrinted>
  <dcterms:created xsi:type="dcterms:W3CDTF">2019-11-18T03:22:22Z</dcterms:created>
  <dcterms:modified xsi:type="dcterms:W3CDTF">2024-03-15T19:52:46Z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