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7"/>
  </p:notesMasterIdLst>
  <p:handoutMasterIdLst>
    <p:handoutMasterId r:id="rId18"/>
  </p:handoutMasterIdLst>
  <p:sldIdLst>
    <p:sldId id="361" r:id="rId4"/>
    <p:sldId id="362" r:id="rId5"/>
    <p:sldId id="393" r:id="rId6"/>
    <p:sldId id="363" r:id="rId7"/>
    <p:sldId id="402" r:id="rId8"/>
    <p:sldId id="390" r:id="rId9"/>
    <p:sldId id="404" r:id="rId10"/>
    <p:sldId id="403" r:id="rId11"/>
    <p:sldId id="401" r:id="rId12"/>
    <p:sldId id="398" r:id="rId13"/>
    <p:sldId id="396" r:id="rId14"/>
    <p:sldId id="397" r:id="rId15"/>
    <p:sldId id="39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C6798-881F-4A3B-B2C9-91423325AFFD}" v="514" dt="2025-02-05T19:17:02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>
      <p:cViewPr varScale="1">
        <p:scale>
          <a:sx n="151" d="100"/>
          <a:sy n="151" d="100"/>
        </p:scale>
        <p:origin x="88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dni Gislason" userId="e02cb449-236c-4fd5-8c60-cdb6552dba7c" providerId="ADAL" clId="{F7BC6798-881F-4A3B-B2C9-91423325AFFD}"/>
    <pc:docChg chg="undo custSel addSld delSld modSld sldOrd">
      <pc:chgData name="Gudni Gislason" userId="e02cb449-236c-4fd5-8c60-cdb6552dba7c" providerId="ADAL" clId="{F7BC6798-881F-4A3B-B2C9-91423325AFFD}" dt="2025-02-05T19:18:50.011" v="2253" actId="47"/>
      <pc:docMkLst>
        <pc:docMk/>
      </pc:docMkLst>
      <pc:sldChg chg="modSp mod modAnim">
        <pc:chgData name="Gudni Gislason" userId="e02cb449-236c-4fd5-8c60-cdb6552dba7c" providerId="ADAL" clId="{F7BC6798-881F-4A3B-B2C9-91423325AFFD}" dt="2025-02-05T15:00:44.230" v="554" actId="20577"/>
        <pc:sldMkLst>
          <pc:docMk/>
          <pc:sldMk cId="0" sldId="362"/>
        </pc:sldMkLst>
        <pc:spChg chg="mod">
          <ac:chgData name="Gudni Gislason" userId="e02cb449-236c-4fd5-8c60-cdb6552dba7c" providerId="ADAL" clId="{F7BC6798-881F-4A3B-B2C9-91423325AFFD}" dt="2025-02-05T14:55:55.196" v="69" actId="14100"/>
          <ac:spMkLst>
            <pc:docMk/>
            <pc:sldMk cId="0" sldId="362"/>
            <ac:spMk id="21505" creationId="{00000000-0000-0000-0000-000000000000}"/>
          </ac:spMkLst>
        </pc:spChg>
        <pc:spChg chg="mod">
          <ac:chgData name="Gudni Gislason" userId="e02cb449-236c-4fd5-8c60-cdb6552dba7c" providerId="ADAL" clId="{F7BC6798-881F-4A3B-B2C9-91423325AFFD}" dt="2025-02-05T15:00:44.230" v="554" actId="20577"/>
          <ac:spMkLst>
            <pc:docMk/>
            <pc:sldMk cId="0" sldId="362"/>
            <ac:spMk id="21506" creationId="{00000000-0000-0000-0000-000000000000}"/>
          </ac:spMkLst>
        </pc:spChg>
      </pc:sldChg>
      <pc:sldChg chg="addSp delSp modSp mod modAnim">
        <pc:chgData name="Gudni Gislason" userId="e02cb449-236c-4fd5-8c60-cdb6552dba7c" providerId="ADAL" clId="{F7BC6798-881F-4A3B-B2C9-91423325AFFD}" dt="2025-02-05T16:38:10.197" v="1030" actId="14100"/>
        <pc:sldMkLst>
          <pc:docMk/>
          <pc:sldMk cId="977932611" sldId="363"/>
        </pc:sldMkLst>
        <pc:spChg chg="add del">
          <ac:chgData name="Gudni Gislason" userId="e02cb449-236c-4fd5-8c60-cdb6552dba7c" providerId="ADAL" clId="{F7BC6798-881F-4A3B-B2C9-91423325AFFD}" dt="2025-02-05T16:07:48.703" v="745" actId="478"/>
          <ac:spMkLst>
            <pc:docMk/>
            <pc:sldMk cId="977932611" sldId="363"/>
            <ac:spMk id="4" creationId="{9C46D9B8-1FDC-B122-B80B-575F57333885}"/>
          </ac:spMkLst>
        </pc:spChg>
        <pc:spChg chg="add mod">
          <ac:chgData name="Gudni Gislason" userId="e02cb449-236c-4fd5-8c60-cdb6552dba7c" providerId="ADAL" clId="{F7BC6798-881F-4A3B-B2C9-91423325AFFD}" dt="2025-02-05T16:08:27.621" v="752" actId="1076"/>
          <ac:spMkLst>
            <pc:docMk/>
            <pc:sldMk cId="977932611" sldId="363"/>
            <ac:spMk id="5" creationId="{D1C4BC85-EDFE-C786-FB37-420A010BBA1E}"/>
          </ac:spMkLst>
        </pc:spChg>
        <pc:spChg chg="add mod">
          <ac:chgData name="Gudni Gislason" userId="e02cb449-236c-4fd5-8c60-cdb6552dba7c" providerId="ADAL" clId="{F7BC6798-881F-4A3B-B2C9-91423325AFFD}" dt="2025-02-05T16:28:26.182" v="786" actId="207"/>
          <ac:spMkLst>
            <pc:docMk/>
            <pc:sldMk cId="977932611" sldId="363"/>
            <ac:spMk id="6" creationId="{4C602410-70FF-21C2-6303-22315D25DF80}"/>
          </ac:spMkLst>
        </pc:spChg>
        <pc:spChg chg="mod">
          <ac:chgData name="Gudni Gislason" userId="e02cb449-236c-4fd5-8c60-cdb6552dba7c" providerId="ADAL" clId="{F7BC6798-881F-4A3B-B2C9-91423325AFFD}" dt="2025-02-05T15:48:09.901" v="715" actId="5793"/>
          <ac:spMkLst>
            <pc:docMk/>
            <pc:sldMk cId="977932611" sldId="363"/>
            <ac:spMk id="7" creationId="{1E456B20-5C18-4786-BDB9-77F7702E05CD}"/>
          </ac:spMkLst>
        </pc:spChg>
        <pc:spChg chg="add mod">
          <ac:chgData name="Gudni Gislason" userId="e02cb449-236c-4fd5-8c60-cdb6552dba7c" providerId="ADAL" clId="{F7BC6798-881F-4A3B-B2C9-91423325AFFD}" dt="2025-02-05T16:10:09.738" v="768" actId="1076"/>
          <ac:spMkLst>
            <pc:docMk/>
            <pc:sldMk cId="977932611" sldId="363"/>
            <ac:spMk id="10" creationId="{EBC2BCEC-3137-4CC0-1485-8EC25DB008B3}"/>
          </ac:spMkLst>
        </pc:spChg>
        <pc:spChg chg="add mod">
          <ac:chgData name="Gudni Gislason" userId="e02cb449-236c-4fd5-8c60-cdb6552dba7c" providerId="ADAL" clId="{F7BC6798-881F-4A3B-B2C9-91423325AFFD}" dt="2025-02-05T16:28:09.375" v="785" actId="1037"/>
          <ac:spMkLst>
            <pc:docMk/>
            <pc:sldMk cId="977932611" sldId="363"/>
            <ac:spMk id="11" creationId="{7452F5BC-76E5-FA20-D2B8-270210B3E1C4}"/>
          </ac:spMkLst>
        </pc:spChg>
        <pc:spChg chg="add mod">
          <ac:chgData name="Gudni Gislason" userId="e02cb449-236c-4fd5-8c60-cdb6552dba7c" providerId="ADAL" clId="{F7BC6798-881F-4A3B-B2C9-91423325AFFD}" dt="2025-02-05T16:38:10.197" v="1030" actId="14100"/>
          <ac:spMkLst>
            <pc:docMk/>
            <pc:sldMk cId="977932611" sldId="363"/>
            <ac:spMk id="12" creationId="{06BC1DFF-FD28-B3B9-CE84-BAFD0F63137B}"/>
          </ac:spMkLst>
        </pc:spChg>
        <pc:spChg chg="add mod">
          <ac:chgData name="Gudni Gislason" userId="e02cb449-236c-4fd5-8c60-cdb6552dba7c" providerId="ADAL" clId="{F7BC6798-881F-4A3B-B2C9-91423325AFFD}" dt="2025-02-05T16:35:38.122" v="868" actId="1076"/>
          <ac:spMkLst>
            <pc:docMk/>
            <pc:sldMk cId="977932611" sldId="363"/>
            <ac:spMk id="13" creationId="{3FB661A5-0E33-2643-43DE-959EFF699044}"/>
          </ac:spMkLst>
        </pc:spChg>
        <pc:spChg chg="add mod">
          <ac:chgData name="Gudni Gislason" userId="e02cb449-236c-4fd5-8c60-cdb6552dba7c" providerId="ADAL" clId="{F7BC6798-881F-4A3B-B2C9-91423325AFFD}" dt="2025-02-05T16:37:32.555" v="1025" actId="20577"/>
          <ac:spMkLst>
            <pc:docMk/>
            <pc:sldMk cId="977932611" sldId="363"/>
            <ac:spMk id="14" creationId="{063AD1CC-09A8-6B2C-D074-073E0F5F91F5}"/>
          </ac:spMkLst>
        </pc:spChg>
        <pc:spChg chg="mod">
          <ac:chgData name="Gudni Gislason" userId="e02cb449-236c-4fd5-8c60-cdb6552dba7c" providerId="ADAL" clId="{F7BC6798-881F-4A3B-B2C9-91423325AFFD}" dt="2025-02-05T15:48:37.155" v="743" actId="20577"/>
          <ac:spMkLst>
            <pc:docMk/>
            <pc:sldMk cId="977932611" sldId="363"/>
            <ac:spMk id="21505" creationId="{00000000-0000-0000-0000-000000000000}"/>
          </ac:spMkLst>
        </pc:spChg>
        <pc:picChg chg="add mod">
          <ac:chgData name="Gudni Gislason" userId="e02cb449-236c-4fd5-8c60-cdb6552dba7c" providerId="ADAL" clId="{F7BC6798-881F-4A3B-B2C9-91423325AFFD}" dt="2025-02-05T15:48:22.882" v="718" actId="1076"/>
          <ac:picMkLst>
            <pc:docMk/>
            <pc:sldMk cId="977932611" sldId="363"/>
            <ac:picMk id="3" creationId="{8352F516-D627-E4F4-75CC-CF3248214924}"/>
          </ac:picMkLst>
        </pc:picChg>
        <pc:picChg chg="add mod">
          <ac:chgData name="Gudni Gislason" userId="e02cb449-236c-4fd5-8c60-cdb6552dba7c" providerId="ADAL" clId="{F7BC6798-881F-4A3B-B2C9-91423325AFFD}" dt="2025-02-05T16:09:42.786" v="763" actId="1440"/>
          <ac:picMkLst>
            <pc:docMk/>
            <pc:sldMk cId="977932611" sldId="363"/>
            <ac:picMk id="9" creationId="{DE6A24CA-FDE3-58F1-AAAB-238A044EB66D}"/>
          </ac:picMkLst>
        </pc:picChg>
      </pc:sldChg>
      <pc:sldChg chg="del">
        <pc:chgData name="Gudni Gislason" userId="e02cb449-236c-4fd5-8c60-cdb6552dba7c" providerId="ADAL" clId="{F7BC6798-881F-4A3B-B2C9-91423325AFFD}" dt="2025-02-05T19:18:41.765" v="2252" actId="47"/>
        <pc:sldMkLst>
          <pc:docMk/>
          <pc:sldMk cId="461535566" sldId="377"/>
        </pc:sldMkLst>
      </pc:sldChg>
      <pc:sldChg chg="addSp delSp modSp mod delAnim modAnim">
        <pc:chgData name="Gudni Gislason" userId="e02cb449-236c-4fd5-8c60-cdb6552dba7c" providerId="ADAL" clId="{F7BC6798-881F-4A3B-B2C9-91423325AFFD}" dt="2025-02-05T17:45:32.240" v="1863" actId="113"/>
        <pc:sldMkLst>
          <pc:docMk/>
          <pc:sldMk cId="1453435761" sldId="390"/>
        </pc:sldMkLst>
        <pc:spChg chg="add del mod">
          <ac:chgData name="Gudni Gislason" userId="e02cb449-236c-4fd5-8c60-cdb6552dba7c" providerId="ADAL" clId="{F7BC6798-881F-4A3B-B2C9-91423325AFFD}" dt="2025-02-05T17:44:09.153" v="1700" actId="478"/>
          <ac:spMkLst>
            <pc:docMk/>
            <pc:sldMk cId="1453435761" sldId="390"/>
            <ac:spMk id="2" creationId="{267D4EC7-77D3-7038-B124-63D93E869E1F}"/>
          </ac:spMkLst>
        </pc:spChg>
        <pc:spChg chg="add del mod">
          <ac:chgData name="Gudni Gislason" userId="e02cb449-236c-4fd5-8c60-cdb6552dba7c" providerId="ADAL" clId="{F7BC6798-881F-4A3B-B2C9-91423325AFFD}" dt="2025-02-05T17:42:22.445" v="1688" actId="478"/>
          <ac:spMkLst>
            <pc:docMk/>
            <pc:sldMk cId="1453435761" sldId="390"/>
            <ac:spMk id="6" creationId="{4E3C5154-4CCF-E1E8-7F98-BC8953964DEB}"/>
          </ac:spMkLst>
        </pc:spChg>
        <pc:spChg chg="del">
          <ac:chgData name="Gudni Gislason" userId="e02cb449-236c-4fd5-8c60-cdb6552dba7c" providerId="ADAL" clId="{F7BC6798-881F-4A3B-B2C9-91423325AFFD}" dt="2025-02-05T17:41:16.184" v="1676" actId="478"/>
          <ac:spMkLst>
            <pc:docMk/>
            <pc:sldMk cId="1453435761" sldId="390"/>
            <ac:spMk id="7" creationId="{1E456B20-5C18-4786-BDB9-77F7702E05CD}"/>
          </ac:spMkLst>
        </pc:spChg>
        <pc:spChg chg="add mod">
          <ac:chgData name="Gudni Gislason" userId="e02cb449-236c-4fd5-8c60-cdb6552dba7c" providerId="ADAL" clId="{F7BC6798-881F-4A3B-B2C9-91423325AFFD}" dt="2025-02-05T17:43:33.952" v="1694" actId="1076"/>
          <ac:spMkLst>
            <pc:docMk/>
            <pc:sldMk cId="1453435761" sldId="390"/>
            <ac:spMk id="8" creationId="{E22EFE9F-C778-778E-50B3-B5BA4325A7FD}"/>
          </ac:spMkLst>
        </pc:spChg>
        <pc:spChg chg="add mod">
          <ac:chgData name="Gudni Gislason" userId="e02cb449-236c-4fd5-8c60-cdb6552dba7c" providerId="ADAL" clId="{F7BC6798-881F-4A3B-B2C9-91423325AFFD}" dt="2025-02-05T17:45:32.240" v="1863" actId="113"/>
          <ac:spMkLst>
            <pc:docMk/>
            <pc:sldMk cId="1453435761" sldId="390"/>
            <ac:spMk id="11" creationId="{5FE53B42-2750-1116-82D5-962DAA980346}"/>
          </ac:spMkLst>
        </pc:spChg>
        <pc:spChg chg="mod">
          <ac:chgData name="Gudni Gislason" userId="e02cb449-236c-4fd5-8c60-cdb6552dba7c" providerId="ADAL" clId="{F7BC6798-881F-4A3B-B2C9-91423325AFFD}" dt="2025-02-05T17:41:03.021" v="1674" actId="20577"/>
          <ac:spMkLst>
            <pc:docMk/>
            <pc:sldMk cId="1453435761" sldId="390"/>
            <ac:spMk id="21505" creationId="{00000000-0000-0000-0000-000000000000}"/>
          </ac:spMkLst>
        </pc:spChg>
        <pc:picChg chg="del">
          <ac:chgData name="Gudni Gislason" userId="e02cb449-236c-4fd5-8c60-cdb6552dba7c" providerId="ADAL" clId="{F7BC6798-881F-4A3B-B2C9-91423325AFFD}" dt="2025-02-05T17:41:12.233" v="1675" actId="478"/>
          <ac:picMkLst>
            <pc:docMk/>
            <pc:sldMk cId="1453435761" sldId="390"/>
            <ac:picMk id="3" creationId="{8698B441-A7AD-2D46-3AC7-C78274725FBF}"/>
          </ac:picMkLst>
        </pc:picChg>
        <pc:picChg chg="add mod">
          <ac:chgData name="Gudni Gislason" userId="e02cb449-236c-4fd5-8c60-cdb6552dba7c" providerId="ADAL" clId="{F7BC6798-881F-4A3B-B2C9-91423325AFFD}" dt="2025-02-05T17:43:27.899" v="1693" actId="14100"/>
          <ac:picMkLst>
            <pc:docMk/>
            <pc:sldMk cId="1453435761" sldId="390"/>
            <ac:picMk id="5" creationId="{EE38F99E-87B2-0A90-1C55-E413F8E08871}"/>
          </ac:picMkLst>
        </pc:picChg>
        <pc:picChg chg="add mod">
          <ac:chgData name="Gudni Gislason" userId="e02cb449-236c-4fd5-8c60-cdb6552dba7c" providerId="ADAL" clId="{F7BC6798-881F-4A3B-B2C9-91423325AFFD}" dt="2025-02-05T17:43:57.653" v="1699" actId="14100"/>
          <ac:picMkLst>
            <pc:docMk/>
            <pc:sldMk cId="1453435761" sldId="390"/>
            <ac:picMk id="10" creationId="{7EADB059-7ABC-4890-0521-3B8BE2537E1C}"/>
          </ac:picMkLst>
        </pc:picChg>
      </pc:sldChg>
      <pc:sldChg chg="modSp mod ord">
        <pc:chgData name="Gudni Gislason" userId="e02cb449-236c-4fd5-8c60-cdb6552dba7c" providerId="ADAL" clId="{F7BC6798-881F-4A3B-B2C9-91423325AFFD}" dt="2025-02-05T15:43:06.456" v="713" actId="114"/>
        <pc:sldMkLst>
          <pc:docMk/>
          <pc:sldMk cId="3573918107" sldId="393"/>
        </pc:sldMkLst>
        <pc:spChg chg="mod">
          <ac:chgData name="Gudni Gislason" userId="e02cb449-236c-4fd5-8c60-cdb6552dba7c" providerId="ADAL" clId="{F7BC6798-881F-4A3B-B2C9-91423325AFFD}" dt="2025-02-05T15:43:06.456" v="713" actId="114"/>
          <ac:spMkLst>
            <pc:docMk/>
            <pc:sldMk cId="3573918107" sldId="393"/>
            <ac:spMk id="8" creationId="{8B7D254F-1795-6485-8370-C6A5182DE098}"/>
          </ac:spMkLst>
        </pc:spChg>
        <pc:spChg chg="mod">
          <ac:chgData name="Gudni Gislason" userId="e02cb449-236c-4fd5-8c60-cdb6552dba7c" providerId="ADAL" clId="{F7BC6798-881F-4A3B-B2C9-91423325AFFD}" dt="2025-02-05T15:02:18.407" v="608" actId="20577"/>
          <ac:spMkLst>
            <pc:docMk/>
            <pc:sldMk cId="3573918107" sldId="393"/>
            <ac:spMk id="21505" creationId="{00000000-0000-0000-0000-000000000000}"/>
          </ac:spMkLst>
        </pc:spChg>
      </pc:sldChg>
      <pc:sldChg chg="del">
        <pc:chgData name="Gudni Gislason" userId="e02cb449-236c-4fd5-8c60-cdb6552dba7c" providerId="ADAL" clId="{F7BC6798-881F-4A3B-B2C9-91423325AFFD}" dt="2025-02-05T19:18:28.223" v="2250" actId="47"/>
        <pc:sldMkLst>
          <pc:docMk/>
          <pc:sldMk cId="1922283288" sldId="394"/>
        </pc:sldMkLst>
      </pc:sldChg>
      <pc:sldChg chg="del">
        <pc:chgData name="Gudni Gislason" userId="e02cb449-236c-4fd5-8c60-cdb6552dba7c" providerId="ADAL" clId="{F7BC6798-881F-4A3B-B2C9-91423325AFFD}" dt="2025-02-05T19:18:30.020" v="2251" actId="47"/>
        <pc:sldMkLst>
          <pc:docMk/>
          <pc:sldMk cId="4257337295" sldId="395"/>
        </pc:sldMkLst>
      </pc:sldChg>
      <pc:sldChg chg="del">
        <pc:chgData name="Gudni Gislason" userId="e02cb449-236c-4fd5-8c60-cdb6552dba7c" providerId="ADAL" clId="{F7BC6798-881F-4A3B-B2C9-91423325AFFD}" dt="2025-02-05T19:18:50.011" v="2253" actId="47"/>
        <pc:sldMkLst>
          <pc:docMk/>
          <pc:sldMk cId="1047534695" sldId="400"/>
        </pc:sldMkLst>
      </pc:sldChg>
      <pc:sldChg chg="addSp delSp modSp add mod">
        <pc:chgData name="Gudni Gislason" userId="e02cb449-236c-4fd5-8c60-cdb6552dba7c" providerId="ADAL" clId="{F7BC6798-881F-4A3B-B2C9-91423325AFFD}" dt="2025-02-05T17:38:58.847" v="1665" actId="20577"/>
        <pc:sldMkLst>
          <pc:docMk/>
          <pc:sldMk cId="4137123313" sldId="402"/>
        </pc:sldMkLst>
        <pc:spChg chg="mod">
          <ac:chgData name="Gudni Gislason" userId="e02cb449-236c-4fd5-8c60-cdb6552dba7c" providerId="ADAL" clId="{F7BC6798-881F-4A3B-B2C9-91423325AFFD}" dt="2025-02-05T16:38:48.816" v="1033" actId="1076"/>
          <ac:spMkLst>
            <pc:docMk/>
            <pc:sldMk cId="4137123313" sldId="402"/>
            <ac:spMk id="5" creationId="{65483683-3579-DAAF-B74F-EAF23BE5AEE1}"/>
          </ac:spMkLst>
        </pc:spChg>
        <pc:spChg chg="mod">
          <ac:chgData name="Gudni Gislason" userId="e02cb449-236c-4fd5-8c60-cdb6552dba7c" providerId="ADAL" clId="{F7BC6798-881F-4A3B-B2C9-91423325AFFD}" dt="2025-02-05T17:20:49.775" v="1436" actId="1076"/>
          <ac:spMkLst>
            <pc:docMk/>
            <pc:sldMk cId="4137123313" sldId="402"/>
            <ac:spMk id="6" creationId="{3EE036FC-CF1E-CE0B-FA12-B40B71DBAFF9}"/>
          </ac:spMkLst>
        </pc:spChg>
        <pc:spChg chg="mod">
          <ac:chgData name="Gudni Gislason" userId="e02cb449-236c-4fd5-8c60-cdb6552dba7c" providerId="ADAL" clId="{F7BC6798-881F-4A3B-B2C9-91423325AFFD}" dt="2025-02-05T17:20:46.640" v="1435" actId="1076"/>
          <ac:spMkLst>
            <pc:docMk/>
            <pc:sldMk cId="4137123313" sldId="402"/>
            <ac:spMk id="10" creationId="{D821BC2E-E819-3033-5A5A-E1B7C458BF66}"/>
          </ac:spMkLst>
        </pc:spChg>
        <pc:spChg chg="mod">
          <ac:chgData name="Gudni Gislason" userId="e02cb449-236c-4fd5-8c60-cdb6552dba7c" providerId="ADAL" clId="{F7BC6798-881F-4A3B-B2C9-91423325AFFD}" dt="2025-02-05T16:41:44.164" v="1190" actId="1076"/>
          <ac:spMkLst>
            <pc:docMk/>
            <pc:sldMk cId="4137123313" sldId="402"/>
            <ac:spMk id="11" creationId="{14C45F2B-D5E8-523A-CEAE-33C7D3705A1B}"/>
          </ac:spMkLst>
        </pc:spChg>
        <pc:spChg chg="mod">
          <ac:chgData name="Gudni Gislason" userId="e02cb449-236c-4fd5-8c60-cdb6552dba7c" providerId="ADAL" clId="{F7BC6798-881F-4A3B-B2C9-91423325AFFD}" dt="2025-02-05T16:38:55.122" v="1034" actId="1076"/>
          <ac:spMkLst>
            <pc:docMk/>
            <pc:sldMk cId="4137123313" sldId="402"/>
            <ac:spMk id="12" creationId="{F5F4DC6D-E1F8-4654-E3B0-26427225DC0F}"/>
          </ac:spMkLst>
        </pc:spChg>
        <pc:spChg chg="mod">
          <ac:chgData name="Gudni Gislason" userId="e02cb449-236c-4fd5-8c60-cdb6552dba7c" providerId="ADAL" clId="{F7BC6798-881F-4A3B-B2C9-91423325AFFD}" dt="2025-02-05T17:20:06.461" v="1425" actId="1076"/>
          <ac:spMkLst>
            <pc:docMk/>
            <pc:sldMk cId="4137123313" sldId="402"/>
            <ac:spMk id="13" creationId="{D9134BE6-078A-FDDB-7350-F283CC7FE6FD}"/>
          </ac:spMkLst>
        </pc:spChg>
        <pc:spChg chg="mod">
          <ac:chgData name="Gudni Gislason" userId="e02cb449-236c-4fd5-8c60-cdb6552dba7c" providerId="ADAL" clId="{F7BC6798-881F-4A3B-B2C9-91423325AFFD}" dt="2025-02-05T17:28:51.452" v="1642" actId="20577"/>
          <ac:spMkLst>
            <pc:docMk/>
            <pc:sldMk cId="4137123313" sldId="402"/>
            <ac:spMk id="14" creationId="{4DC7851F-8DE7-BAFD-D5F4-0976676592B8}"/>
          </ac:spMkLst>
        </pc:spChg>
        <pc:spChg chg="add mod">
          <ac:chgData name="Gudni Gislason" userId="e02cb449-236c-4fd5-8c60-cdb6552dba7c" providerId="ADAL" clId="{F7BC6798-881F-4A3B-B2C9-91423325AFFD}" dt="2025-02-05T17:26:36.700" v="1442" actId="1076"/>
          <ac:spMkLst>
            <pc:docMk/>
            <pc:sldMk cId="4137123313" sldId="402"/>
            <ac:spMk id="15" creationId="{3941BBF8-F8FA-5E4C-6B21-8E035414CC62}"/>
          </ac:spMkLst>
        </pc:spChg>
        <pc:spChg chg="mod">
          <ac:chgData name="Gudni Gislason" userId="e02cb449-236c-4fd5-8c60-cdb6552dba7c" providerId="ADAL" clId="{F7BC6798-881F-4A3B-B2C9-91423325AFFD}" dt="2025-02-05T17:38:58.847" v="1665" actId="20577"/>
          <ac:spMkLst>
            <pc:docMk/>
            <pc:sldMk cId="4137123313" sldId="402"/>
            <ac:spMk id="21505" creationId="{C40660AA-3CD2-1422-B3D4-0E29519265A8}"/>
          </ac:spMkLst>
        </pc:spChg>
        <pc:picChg chg="del">
          <ac:chgData name="Gudni Gislason" userId="e02cb449-236c-4fd5-8c60-cdb6552dba7c" providerId="ADAL" clId="{F7BC6798-881F-4A3B-B2C9-91423325AFFD}" dt="2025-02-05T16:38:45.834" v="1032" actId="478"/>
          <ac:picMkLst>
            <pc:docMk/>
            <pc:sldMk cId="4137123313" sldId="402"/>
            <ac:picMk id="3" creationId="{83779BA5-2271-9EB9-C6AA-2EDFA13373BA}"/>
          </ac:picMkLst>
        </pc:picChg>
        <pc:picChg chg="add mod ord">
          <ac:chgData name="Gudni Gislason" userId="e02cb449-236c-4fd5-8c60-cdb6552dba7c" providerId="ADAL" clId="{F7BC6798-881F-4A3B-B2C9-91423325AFFD}" dt="2025-02-05T17:20:43.512" v="1434" actId="14100"/>
          <ac:picMkLst>
            <pc:docMk/>
            <pc:sldMk cId="4137123313" sldId="402"/>
            <ac:picMk id="4" creationId="{010F7FCF-2074-6016-054C-B308363B0D27}"/>
          </ac:picMkLst>
        </pc:picChg>
        <pc:picChg chg="add mod">
          <ac:chgData name="Gudni Gislason" userId="e02cb449-236c-4fd5-8c60-cdb6552dba7c" providerId="ADAL" clId="{F7BC6798-881F-4A3B-B2C9-91423325AFFD}" dt="2025-02-05T17:26:10.097" v="1438" actId="1440"/>
          <ac:picMkLst>
            <pc:docMk/>
            <pc:sldMk cId="4137123313" sldId="402"/>
            <ac:picMk id="8" creationId="{B1DF9BB7-2C18-74A8-21EE-FE9478CC35D8}"/>
          </ac:picMkLst>
        </pc:picChg>
        <pc:picChg chg="del mod">
          <ac:chgData name="Gudni Gislason" userId="e02cb449-236c-4fd5-8c60-cdb6552dba7c" providerId="ADAL" clId="{F7BC6798-881F-4A3B-B2C9-91423325AFFD}" dt="2025-02-05T16:39:37.441" v="1036" actId="478"/>
          <ac:picMkLst>
            <pc:docMk/>
            <pc:sldMk cId="4137123313" sldId="402"/>
            <ac:picMk id="9" creationId="{ED0EF730-C988-20E8-CC77-89F3751F0258}"/>
          </ac:picMkLst>
        </pc:picChg>
        <pc:cxnChg chg="add mod">
          <ac:chgData name="Gudni Gislason" userId="e02cb449-236c-4fd5-8c60-cdb6552dba7c" providerId="ADAL" clId="{F7BC6798-881F-4A3B-B2C9-91423325AFFD}" dt="2025-02-05T17:26:30.227" v="1441" actId="14100"/>
          <ac:cxnSpMkLst>
            <pc:docMk/>
            <pc:sldMk cId="4137123313" sldId="402"/>
            <ac:cxnSpMk id="16" creationId="{964C2453-80D6-51D1-DCB2-90C62B5D0868}"/>
          </ac:cxnSpMkLst>
        </pc:cxnChg>
        <pc:cxnChg chg="add mod">
          <ac:chgData name="Gudni Gislason" userId="e02cb449-236c-4fd5-8c60-cdb6552dba7c" providerId="ADAL" clId="{F7BC6798-881F-4A3B-B2C9-91423325AFFD}" dt="2025-02-05T17:26:23.763" v="1440" actId="1076"/>
          <ac:cxnSpMkLst>
            <pc:docMk/>
            <pc:sldMk cId="4137123313" sldId="402"/>
            <ac:cxnSpMk id="17" creationId="{083FEFEC-889D-A57F-9C3C-5BA7F8D38610}"/>
          </ac:cxnSpMkLst>
        </pc:cxnChg>
      </pc:sldChg>
      <pc:sldChg chg="add">
        <pc:chgData name="Gudni Gislason" userId="e02cb449-236c-4fd5-8c60-cdb6552dba7c" providerId="ADAL" clId="{F7BC6798-881F-4A3B-B2C9-91423325AFFD}" dt="2025-02-05T17:40:50.781" v="1666" actId="2890"/>
        <pc:sldMkLst>
          <pc:docMk/>
          <pc:sldMk cId="3510281697" sldId="403"/>
        </pc:sldMkLst>
      </pc:sldChg>
      <pc:sldChg chg="addSp delSp modSp add mod">
        <pc:chgData name="Gudni Gislason" userId="e02cb449-236c-4fd5-8c60-cdb6552dba7c" providerId="ADAL" clId="{F7BC6798-881F-4A3B-B2C9-91423325AFFD}" dt="2025-02-05T19:17:44.284" v="2249" actId="20577"/>
        <pc:sldMkLst>
          <pc:docMk/>
          <pc:sldMk cId="2200625493" sldId="404"/>
        </pc:sldMkLst>
        <pc:spChg chg="add mod">
          <ac:chgData name="Gudni Gislason" userId="e02cb449-236c-4fd5-8c60-cdb6552dba7c" providerId="ADAL" clId="{F7BC6798-881F-4A3B-B2C9-91423325AFFD}" dt="2025-02-05T17:58:29.422" v="2018" actId="1076"/>
          <ac:spMkLst>
            <pc:docMk/>
            <pc:sldMk cId="2200625493" sldId="404"/>
            <ac:spMk id="4" creationId="{F5131C96-DF16-3596-C84E-4BFBF3A31493}"/>
          </ac:spMkLst>
        </pc:spChg>
        <pc:spChg chg="add mod">
          <ac:chgData name="Gudni Gislason" userId="e02cb449-236c-4fd5-8c60-cdb6552dba7c" providerId="ADAL" clId="{F7BC6798-881F-4A3B-B2C9-91423325AFFD}" dt="2025-02-05T17:58:29.422" v="2018" actId="1076"/>
          <ac:spMkLst>
            <pc:docMk/>
            <pc:sldMk cId="2200625493" sldId="404"/>
            <ac:spMk id="6" creationId="{1D6852FF-6768-3131-E48C-05EFAAAAE405}"/>
          </ac:spMkLst>
        </pc:spChg>
        <pc:spChg chg="add mod">
          <ac:chgData name="Gudni Gislason" userId="e02cb449-236c-4fd5-8c60-cdb6552dba7c" providerId="ADAL" clId="{F7BC6798-881F-4A3B-B2C9-91423325AFFD}" dt="2025-02-05T19:17:00.775" v="2160" actId="1076"/>
          <ac:spMkLst>
            <pc:docMk/>
            <pc:sldMk cId="2200625493" sldId="404"/>
            <ac:spMk id="7" creationId="{EC169DC9-6DB3-ACC2-19CA-1AA139C3DA79}"/>
          </ac:spMkLst>
        </pc:spChg>
        <pc:spChg chg="mod">
          <ac:chgData name="Gudni Gislason" userId="e02cb449-236c-4fd5-8c60-cdb6552dba7c" providerId="ADAL" clId="{F7BC6798-881F-4A3B-B2C9-91423325AFFD}" dt="2025-02-05T17:58:29.422" v="2018" actId="1076"/>
          <ac:spMkLst>
            <pc:docMk/>
            <pc:sldMk cId="2200625493" sldId="404"/>
            <ac:spMk id="8" creationId="{28EF36FA-04E2-92F1-FDB2-ECCED2B2F705}"/>
          </ac:spMkLst>
        </pc:spChg>
        <pc:spChg chg="add mod">
          <ac:chgData name="Gudni Gislason" userId="e02cb449-236c-4fd5-8c60-cdb6552dba7c" providerId="ADAL" clId="{F7BC6798-881F-4A3B-B2C9-91423325AFFD}" dt="2025-02-05T17:58:29.422" v="2018" actId="1076"/>
          <ac:spMkLst>
            <pc:docMk/>
            <pc:sldMk cId="2200625493" sldId="404"/>
            <ac:spMk id="9" creationId="{010C248D-DA5A-1E42-DA53-C3212323A6E1}"/>
          </ac:spMkLst>
        </pc:spChg>
        <pc:spChg chg="mod">
          <ac:chgData name="Gudni Gislason" userId="e02cb449-236c-4fd5-8c60-cdb6552dba7c" providerId="ADAL" clId="{F7BC6798-881F-4A3B-B2C9-91423325AFFD}" dt="2025-02-05T17:58:29.422" v="2018" actId="1076"/>
          <ac:spMkLst>
            <pc:docMk/>
            <pc:sldMk cId="2200625493" sldId="404"/>
            <ac:spMk id="11" creationId="{8999A9CB-19B2-C029-DB37-722EC9BE3020}"/>
          </ac:spMkLst>
        </pc:spChg>
        <pc:spChg chg="add mod">
          <ac:chgData name="Gudni Gislason" userId="e02cb449-236c-4fd5-8c60-cdb6552dba7c" providerId="ADAL" clId="{F7BC6798-881F-4A3B-B2C9-91423325AFFD}" dt="2025-02-05T17:58:29.422" v="2018" actId="1076"/>
          <ac:spMkLst>
            <pc:docMk/>
            <pc:sldMk cId="2200625493" sldId="404"/>
            <ac:spMk id="12" creationId="{1C40747D-8009-D56E-548C-A72D4186335F}"/>
          </ac:spMkLst>
        </pc:spChg>
        <pc:spChg chg="add mod">
          <ac:chgData name="Gudni Gislason" userId="e02cb449-236c-4fd5-8c60-cdb6552dba7c" providerId="ADAL" clId="{F7BC6798-881F-4A3B-B2C9-91423325AFFD}" dt="2025-02-05T19:16:28.645" v="2158" actId="20577"/>
          <ac:spMkLst>
            <pc:docMk/>
            <pc:sldMk cId="2200625493" sldId="404"/>
            <ac:spMk id="13" creationId="{54DAD2A2-B684-9D5A-D183-8749714FE054}"/>
          </ac:spMkLst>
        </pc:spChg>
        <pc:spChg chg="add mod">
          <ac:chgData name="Gudni Gislason" userId="e02cb449-236c-4fd5-8c60-cdb6552dba7c" providerId="ADAL" clId="{F7BC6798-881F-4A3B-B2C9-91423325AFFD}" dt="2025-02-05T18:00:08.349" v="2147" actId="1076"/>
          <ac:spMkLst>
            <pc:docMk/>
            <pc:sldMk cId="2200625493" sldId="404"/>
            <ac:spMk id="16" creationId="{32E93015-37C7-E9CA-1FE2-33C951BE5C1F}"/>
          </ac:spMkLst>
        </pc:spChg>
        <pc:spChg chg="add mod">
          <ac:chgData name="Gudni Gislason" userId="e02cb449-236c-4fd5-8c60-cdb6552dba7c" providerId="ADAL" clId="{F7BC6798-881F-4A3B-B2C9-91423325AFFD}" dt="2025-02-05T19:17:44.284" v="2249" actId="20577"/>
          <ac:spMkLst>
            <pc:docMk/>
            <pc:sldMk cId="2200625493" sldId="404"/>
            <ac:spMk id="17" creationId="{8A933168-0914-A3C1-06D9-8EB294CE7EF6}"/>
          </ac:spMkLst>
        </pc:spChg>
        <pc:spChg chg="mod">
          <ac:chgData name="Gudni Gislason" userId="e02cb449-236c-4fd5-8c60-cdb6552dba7c" providerId="ADAL" clId="{F7BC6798-881F-4A3B-B2C9-91423325AFFD}" dt="2025-02-05T17:50:40.276" v="1908" actId="20577"/>
          <ac:spMkLst>
            <pc:docMk/>
            <pc:sldMk cId="2200625493" sldId="404"/>
            <ac:spMk id="21505" creationId="{14CB9A66-F372-4DBA-4739-03A0F5863B4D}"/>
          </ac:spMkLst>
        </pc:spChg>
        <pc:picChg chg="add mod ord">
          <ac:chgData name="Gudni Gislason" userId="e02cb449-236c-4fd5-8c60-cdb6552dba7c" providerId="ADAL" clId="{F7BC6798-881F-4A3B-B2C9-91423325AFFD}" dt="2025-02-05T17:58:29.422" v="2018" actId="1076"/>
          <ac:picMkLst>
            <pc:docMk/>
            <pc:sldMk cId="2200625493" sldId="404"/>
            <ac:picMk id="3" creationId="{6262581F-8585-A9CB-B96F-362E1681EAA5}"/>
          </ac:picMkLst>
        </pc:picChg>
        <pc:picChg chg="del">
          <ac:chgData name="Gudni Gislason" userId="e02cb449-236c-4fd5-8c60-cdb6552dba7c" providerId="ADAL" clId="{F7BC6798-881F-4A3B-B2C9-91423325AFFD}" dt="2025-02-05T17:46:14.420" v="1866" actId="478"/>
          <ac:picMkLst>
            <pc:docMk/>
            <pc:sldMk cId="2200625493" sldId="404"/>
            <ac:picMk id="5" creationId="{D69AF591-60D3-4B39-26F5-1F2A13CA5714}"/>
          </ac:picMkLst>
        </pc:picChg>
        <pc:picChg chg="del">
          <ac:chgData name="Gudni Gislason" userId="e02cb449-236c-4fd5-8c60-cdb6552dba7c" providerId="ADAL" clId="{F7BC6798-881F-4A3B-B2C9-91423325AFFD}" dt="2025-02-05T17:46:13.468" v="1865" actId="478"/>
          <ac:picMkLst>
            <pc:docMk/>
            <pc:sldMk cId="2200625493" sldId="404"/>
            <ac:picMk id="10" creationId="{7657CDD0-B1CA-87F9-87AF-2F34D25BE69B}"/>
          </ac:picMkLst>
        </pc:picChg>
        <pc:picChg chg="add mod modCrop">
          <ac:chgData name="Gudni Gislason" userId="e02cb449-236c-4fd5-8c60-cdb6552dba7c" providerId="ADAL" clId="{F7BC6798-881F-4A3B-B2C9-91423325AFFD}" dt="2025-02-05T17:59:53.304" v="2143" actId="1076"/>
          <ac:picMkLst>
            <pc:docMk/>
            <pc:sldMk cId="2200625493" sldId="404"/>
            <ac:picMk id="15" creationId="{9C654DC4-3091-3065-18A8-5EB756BFE5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cs typeface="ヒラギノ角ゴ Pro W3" charset="0"/>
              </a:defRPr>
            </a:lvl1pPr>
          </a:lstStyle>
          <a:p>
            <a:fld id="{0EB1BA54-D7BE-4275-B7AB-10CC148CAC89}" type="slidenum">
              <a:rPr lang="en-US" altLang="is-IS"/>
              <a:pPr/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cs typeface="ヒラギノ角ゴ Pro W3" charset="0"/>
              </a:defRPr>
            </a:lvl1pPr>
          </a:lstStyle>
          <a:p>
            <a:fld id="{4C9E9E9A-F48C-4AAF-BD07-B92F123DDB5E}" type="slidenum">
              <a:rPr lang="en-US" altLang="is-IS"/>
              <a:pPr/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anose="020B0600070205080204" pitchFamily="34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A72926-259B-41A6-9B1F-2272609EF8A8}" type="slidenum">
              <a:rPr lang="en-US" altLang="is-IS" sz="1200"/>
              <a:pPr/>
              <a:t>1</a:t>
            </a:fld>
            <a:endParaRPr lang="en-US" altLang="is-I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s-IS" altLang="is-I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11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1941614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12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22515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2</a:t>
            </a:fld>
            <a:endParaRPr lang="en-US" altLang="is-I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3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335275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4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398976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8B65-171A-9A16-2D27-3A494821D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2B9194A2-5D5F-EB49-55D9-63694681D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DB207229-847D-B97C-434E-4085C3A30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3B02A17-D07B-2FCF-8BAE-EDFC36FB4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5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354644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6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386766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C29BF-65F0-6048-9DB3-DD8AA4DB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AF6FAB1-6121-07D5-2853-312F5790D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471C3096-330B-E08F-32AE-58DEE1658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582A222-56A4-CB7B-D28F-241987197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7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245716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80A7-DAE7-A12C-0F72-9283E97D6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A70F9019-2D38-6A35-261E-7AA2DBF0B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114EFFDB-62EF-994C-527A-9E02B8A3F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71E8047-C26B-27B1-8D3A-FFDF0AC68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8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48287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>
              <a:latin typeface="Arial" panose="020B060402020202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0FFB6A-A21A-41F9-9E60-5709357C3959}" type="slidenum">
              <a:rPr lang="en-US" altLang="is-IS" sz="1200"/>
              <a:pPr/>
              <a:t>9</a:t>
            </a:fld>
            <a:endParaRPr lang="en-US" altLang="is-IS" sz="1200"/>
          </a:p>
        </p:txBody>
      </p:sp>
    </p:spTree>
    <p:extLst>
      <p:ext uri="{BB962C8B-B14F-4D97-AF65-F5344CB8AC3E}">
        <p14:creationId xmlns:p14="http://schemas.microsoft.com/office/powerpoint/2010/main" val="397681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5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84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5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70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741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27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5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366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101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67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3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36736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9457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25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63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69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5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01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7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7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7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9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4622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46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139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200" y="6019800"/>
            <a:ext cx="1212850" cy="524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is-I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Polaris – </a:t>
            </a:r>
            <a:r>
              <a:rPr lang="en-US" altLang="is-IS" sz="900" dirty="0" err="1">
                <a:solidFill>
                  <a:srgbClr val="BCBDC0"/>
                </a:solidFill>
                <a:latin typeface="Arial Narrow" panose="020B0606020202030204" pitchFamily="34" charset="0"/>
              </a:rPr>
              <a:t>félagakerfi</a:t>
            </a:r>
            <a:r>
              <a:rPr lang="en-US" altLang="is-I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Rótarý |  </a:t>
            </a:r>
            <a:fld id="{770708D9-7C9D-4BEC-A116-98F13F518D5D}" type="slidenum">
              <a:rPr lang="en-US" altLang="is-I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is-I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s-IS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57200" y="6105338"/>
            <a:ext cx="1212850" cy="524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90" r:id="rId14"/>
    <p:sldLayoutId id="214748399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is-I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LÁTTUR VITA AF RÓTARÝ |  </a:t>
            </a:r>
            <a:fld id="{EBED82E5-05DF-4B7F-9999-BE795EEEAD98}" type="slidenum">
              <a:rPr lang="en-US" altLang="is-I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is-IS" sz="900" dirty="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is-IS" sz="900" dirty="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81000" y="6090470"/>
            <a:ext cx="1212850" cy="524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polaris.rotary.ch/is/content/various/show/1538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polaris.rotary.ch/is/content/various/show/1702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ir.rotary1360.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angaeinga.rotary1360.i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polaris.rotary.ch/is/content/news/show/2390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1360.i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126">
              <a:srgbClr val="D0F5F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5792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is-IS" sz="4400" dirty="0">
                <a:solidFill>
                  <a:schemeClr val="bg1"/>
                </a:solidFill>
                <a:latin typeface="Arial Narrow Bold" panose="020B0706020202030204" pitchFamily="34" charset="0"/>
              </a:rPr>
              <a:t>Polaris – </a:t>
            </a:r>
            <a:r>
              <a:rPr lang="en-US" altLang="is-IS" sz="4400" dirty="0" err="1">
                <a:solidFill>
                  <a:schemeClr val="bg1"/>
                </a:solidFill>
                <a:latin typeface="Arial Narrow Bold" panose="020B0706020202030204" pitchFamily="34" charset="0"/>
              </a:rPr>
              <a:t>félagakerfi</a:t>
            </a:r>
            <a:r>
              <a:rPr lang="en-US" altLang="is-IS" sz="4400" dirty="0">
                <a:solidFill>
                  <a:schemeClr val="bg1"/>
                </a:solidFill>
                <a:latin typeface="Arial Narrow Bold" panose="020B0706020202030204" pitchFamily="34" charset="0"/>
              </a:rPr>
              <a:t> </a:t>
            </a:r>
            <a:r>
              <a:rPr lang="en-US" altLang="is-IS" sz="4400" dirty="0" err="1">
                <a:solidFill>
                  <a:schemeClr val="bg1"/>
                </a:solidFill>
                <a:latin typeface="Arial Narrow Bold" panose="020B0706020202030204" pitchFamily="34" charset="0"/>
              </a:rPr>
              <a:t>fyrir</a:t>
            </a:r>
            <a:r>
              <a:rPr lang="en-US" altLang="is-IS" sz="4400" dirty="0">
                <a:solidFill>
                  <a:schemeClr val="bg1"/>
                </a:solidFill>
                <a:latin typeface="Arial Narrow Bold" panose="020B0706020202030204" pitchFamily="34" charset="0"/>
              </a:rPr>
              <a:t> Rótarý</a:t>
            </a:r>
          </a:p>
          <a:p>
            <a:pPr eaLnBrk="1" hangingPunct="1"/>
            <a:endParaRPr lang="en-US" altLang="is-IS" sz="18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endParaRPr lang="en-US" altLang="is-IS" sz="1800" dirty="0">
              <a:solidFill>
                <a:srgbClr val="01B4E7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is-IS" sz="1800" dirty="0">
                <a:solidFill>
                  <a:srgbClr val="01B4E7"/>
                </a:solidFill>
                <a:latin typeface="Georgia" panose="02040502050405020303" pitchFamily="18" charset="0"/>
              </a:rPr>
              <a:t>Guðni Gíslason, </a:t>
            </a:r>
            <a:r>
              <a:rPr lang="en-US" altLang="is-IS" sz="1800" dirty="0" err="1">
                <a:solidFill>
                  <a:srgbClr val="01B4E7"/>
                </a:solidFill>
                <a:latin typeface="Georgia" panose="02040502050405020303" pitchFamily="18" charset="0"/>
              </a:rPr>
              <a:t>kerfisstjóri</a:t>
            </a:r>
            <a:r>
              <a:rPr lang="en-US" altLang="is-IS" sz="1800" dirty="0">
                <a:solidFill>
                  <a:srgbClr val="01B4E7"/>
                </a:solidFill>
                <a:latin typeface="Georgia" panose="02040502050405020303" pitchFamily="18" charset="0"/>
              </a:rPr>
              <a:t> Rótarý á Íslandi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rammi 1">
            <a:extLst>
              <a:ext uri="{FF2B5EF4-FFF2-40B4-BE49-F238E27FC236}">
                <a16:creationId xmlns:a16="http://schemas.microsoft.com/office/drawing/2014/main" id="{C1B19E72-28B3-3730-E9DB-88F6527F9EF8}"/>
              </a:ext>
            </a:extLst>
          </p:cNvPr>
          <p:cNvSpPr txBox="1"/>
          <p:nvPr/>
        </p:nvSpPr>
        <p:spPr>
          <a:xfrm>
            <a:off x="4026241" y="3198167"/>
            <a:ext cx="109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err="1"/>
              <a:t>Teams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0107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>
                <a:latin typeface="Arial Narrow" panose="020B0606020202030204" pitchFamily="34" charset="0"/>
              </a:rPr>
              <a:t>FÉLAGAR</a:t>
            </a:r>
          </a:p>
        </p:txBody>
      </p:sp>
      <p:sp>
        <p:nvSpPr>
          <p:cNvPr id="6" name="Textarammi 5">
            <a:extLst>
              <a:ext uri="{FF2B5EF4-FFF2-40B4-BE49-F238E27FC236}">
                <a16:creationId xmlns:a16="http://schemas.microsoft.com/office/drawing/2014/main" id="{4BDFEBB6-D3AD-6BAE-BC0D-7B453EA13F43}"/>
              </a:ext>
            </a:extLst>
          </p:cNvPr>
          <p:cNvSpPr txBox="1"/>
          <p:nvPr/>
        </p:nvSpPr>
        <p:spPr>
          <a:xfrm>
            <a:off x="827584" y="1700808"/>
            <a:ext cx="75608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Virkir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félagar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Væntanlegir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félagar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Gestafélagar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Aðrir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tengiliðir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Heiðursfélagar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Gestir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Hættir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Sjá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nánar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: 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hlinkClick r:id="rId3"/>
              </a:rPr>
              <a:t>https://team.polaris.rotary.ch/is/content/various/show/15380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576207537"/>
      </p:ext>
    </p:extLst>
  </p:cSld>
  <p:clrMapOvr>
    <a:masterClrMapping/>
  </p:clrMapOvr>
  <p:transition spd="med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>
                <a:latin typeface="Arial Narrow" panose="020B0606020202030204" pitchFamily="34" charset="0"/>
              </a:rPr>
              <a:t>FLYTJA FÉLAGA</a:t>
            </a:r>
          </a:p>
        </p:txBody>
      </p:sp>
      <p:sp>
        <p:nvSpPr>
          <p:cNvPr id="6" name="Textarammi 5">
            <a:extLst>
              <a:ext uri="{FF2B5EF4-FFF2-40B4-BE49-F238E27FC236}">
                <a16:creationId xmlns:a16="http://schemas.microsoft.com/office/drawing/2014/main" id="{4BDFEBB6-D3AD-6BAE-BC0D-7B453EA13F43}"/>
              </a:ext>
            </a:extLst>
          </p:cNvPr>
          <p:cNvSpPr txBox="1"/>
          <p:nvPr/>
        </p:nvSpPr>
        <p:spPr>
          <a:xfrm>
            <a:off x="827584" y="1700808"/>
            <a:ext cx="75608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Virkir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félagar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Rótarýsamfélag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Hefja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flutning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Slá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inn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útgöngudag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Velja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nýja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klúbbinn</a:t>
            </a: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Ritari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nýja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klúbbsins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staðfestir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skráningu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og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viðkomandi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skráist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sjálfkrafa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degi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eftir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útgöngu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úr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gamla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klúbbnum</a:t>
            </a:r>
            <a:r>
              <a:rPr lang="en-US" sz="2000" i="1" dirty="0">
                <a:solidFill>
                  <a:schemeClr val="tx2"/>
                </a:solidFill>
                <a:latin typeface="Georgia" panose="02040502050405020303" pitchFamily="18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Sjá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nánar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: 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  <a:hlinkClick r:id="rId3"/>
              </a:rPr>
              <a:t>https://team.polaris.rotary.ch/is/content/various/show/17024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514478500"/>
      </p:ext>
    </p:extLst>
  </p:cSld>
  <p:clrMapOvr>
    <a:masterClrMapping/>
  </p:clrMapOvr>
  <p:transition spd="med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rammi 1">
            <a:extLst>
              <a:ext uri="{FF2B5EF4-FFF2-40B4-BE49-F238E27FC236}">
                <a16:creationId xmlns:a16="http://schemas.microsoft.com/office/drawing/2014/main" id="{C1B19E72-28B3-3730-E9DB-88F6527F9EF8}"/>
              </a:ext>
            </a:extLst>
          </p:cNvPr>
          <p:cNvSpPr txBox="1"/>
          <p:nvPr/>
        </p:nvSpPr>
        <p:spPr>
          <a:xfrm>
            <a:off x="4026241" y="3198167"/>
            <a:ext cx="109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err="1"/>
              <a:t>Teams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9245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7088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 err="1">
                <a:latin typeface="Arial Narrow" panose="020B0606020202030204" pitchFamily="34" charset="0"/>
              </a:rPr>
              <a:t>Hvaða</a:t>
            </a:r>
            <a:r>
              <a:rPr lang="en-US" altLang="is-IS" dirty="0">
                <a:latin typeface="Arial Narrow" panose="020B0606020202030204" pitchFamily="34" charset="0"/>
              </a:rPr>
              <a:t> not </a:t>
            </a:r>
            <a:r>
              <a:rPr lang="en-US" altLang="is-IS" dirty="0" err="1">
                <a:latin typeface="Arial Narrow" panose="020B0606020202030204" pitchFamily="34" charset="0"/>
              </a:rPr>
              <a:t>hef</a:t>
            </a:r>
            <a:r>
              <a:rPr lang="en-US" altLang="is-IS" dirty="0">
                <a:latin typeface="Arial Narrow" panose="020B0606020202030204" pitchFamily="34" charset="0"/>
              </a:rPr>
              <a:t> </a:t>
            </a:r>
            <a:r>
              <a:rPr lang="en-US" altLang="is-IS" dirty="0" err="1">
                <a:latin typeface="Arial Narrow" panose="020B0606020202030204" pitchFamily="34" charset="0"/>
              </a:rPr>
              <a:t>ég</a:t>
            </a:r>
            <a:r>
              <a:rPr lang="en-US" altLang="is-IS" dirty="0">
                <a:latin typeface="Arial Narrow" panose="020B0606020202030204" pitchFamily="34" charset="0"/>
              </a:rPr>
              <a:t> </a:t>
            </a:r>
            <a:r>
              <a:rPr lang="en-US" altLang="is-IS" dirty="0" err="1">
                <a:latin typeface="Arial Narrow" panose="020B0606020202030204" pitchFamily="34" charset="0"/>
              </a:rPr>
              <a:t>sem</a:t>
            </a:r>
            <a:r>
              <a:rPr lang="en-US" altLang="is-IS" dirty="0">
                <a:latin typeface="Arial Narrow" panose="020B0606020202030204" pitchFamily="34" charset="0"/>
              </a:rPr>
              <a:t> </a:t>
            </a:r>
            <a:r>
              <a:rPr lang="en-US" altLang="is-IS" dirty="0" err="1">
                <a:latin typeface="Arial Narrow" panose="020B0606020202030204" pitchFamily="34" charset="0"/>
              </a:rPr>
              <a:t>almennur</a:t>
            </a:r>
            <a:r>
              <a:rPr lang="en-US" altLang="is-IS" dirty="0">
                <a:latin typeface="Arial Narrow" panose="020B0606020202030204" pitchFamily="34" charset="0"/>
              </a:rPr>
              <a:t> rótarýfélagi </a:t>
            </a:r>
            <a:r>
              <a:rPr lang="en-US" altLang="is-IS" dirty="0" err="1">
                <a:latin typeface="Arial Narrow" panose="020B0606020202030204" pitchFamily="34" charset="0"/>
              </a:rPr>
              <a:t>af</a:t>
            </a:r>
            <a:r>
              <a:rPr lang="en-US" altLang="is-IS" dirty="0">
                <a:latin typeface="Arial Narrow" panose="020B0606020202030204" pitchFamily="34" charset="0"/>
              </a:rPr>
              <a:t> </a:t>
            </a:r>
            <a:r>
              <a:rPr lang="en-US" altLang="is-IS" dirty="0" err="1">
                <a:latin typeface="Arial Narrow" panose="020B0606020202030204" pitchFamily="34" charset="0"/>
              </a:rPr>
              <a:t>FÉLAGAKERFINU</a:t>
            </a:r>
            <a:r>
              <a:rPr lang="en-US" altLang="is-IS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075240" cy="30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Innskráður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félagi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sér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meiri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upplýsingar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en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almenningur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Þú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getur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fundið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tengiliðaupplýsingar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allra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rótarýfélaga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Íslandi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Þú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sérð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alla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viðburði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og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getur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skráð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þig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þá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Þú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getur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séð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fundargerðir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klúbbsins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(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séu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þær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skráðar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Þú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getur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uppfært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þínar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upplýsingar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og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mynd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Þú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hefur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aðgang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skjölum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klúbbsins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Þú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getur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séð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meira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af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efni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frá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öðrum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og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umdæminu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lvl="5">
              <a:spcBef>
                <a:spcPts val="600"/>
              </a:spcBef>
            </a:pPr>
            <a:endParaRPr lang="en-US" altLang="is-IS" sz="1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endParaRPr lang="en-US" altLang="is-IS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en-US" altLang="is-IS" sz="1800" dirty="0">
                <a:solidFill>
                  <a:schemeClr val="tx2"/>
                </a:solidFill>
                <a:latin typeface="Georgia" panose="02040502050405020303" pitchFamily="18" charset="0"/>
              </a:rPr>
              <a:t>En </a:t>
            </a:r>
            <a:r>
              <a:rPr lang="en-US" altLang="is-IS" sz="1800" dirty="0" err="1">
                <a:solidFill>
                  <a:schemeClr val="tx2"/>
                </a:solidFill>
                <a:latin typeface="Georgia" panose="02040502050405020303" pitchFamily="18" charset="0"/>
              </a:rPr>
              <a:t>þú</a:t>
            </a:r>
            <a:r>
              <a:rPr lang="en-US" altLang="is-IS" sz="18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1800" dirty="0" err="1">
                <a:solidFill>
                  <a:schemeClr val="tx2"/>
                </a:solidFill>
                <a:latin typeface="Georgia" panose="02040502050405020303" pitchFamily="18" charset="0"/>
              </a:rPr>
              <a:t>þarft</a:t>
            </a:r>
            <a:r>
              <a:rPr lang="en-US" altLang="is-IS" sz="18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1800" dirty="0" err="1">
                <a:solidFill>
                  <a:schemeClr val="tx2"/>
                </a:solidFill>
                <a:latin typeface="Georgia" panose="02040502050405020303" pitchFamily="18" charset="0"/>
              </a:rPr>
              <a:t>að</a:t>
            </a:r>
            <a:r>
              <a:rPr lang="en-US" altLang="is-IS" sz="18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1800" dirty="0" err="1">
                <a:solidFill>
                  <a:schemeClr val="tx2"/>
                </a:solidFill>
                <a:latin typeface="Georgia" panose="02040502050405020303" pitchFamily="18" charset="0"/>
              </a:rPr>
              <a:t>skrá</a:t>
            </a:r>
            <a:r>
              <a:rPr lang="en-US" altLang="is-IS" sz="18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1800" dirty="0" err="1">
                <a:solidFill>
                  <a:schemeClr val="tx2"/>
                </a:solidFill>
                <a:latin typeface="Georgia" panose="02040502050405020303" pitchFamily="18" charset="0"/>
              </a:rPr>
              <a:t>þig</a:t>
            </a:r>
            <a:r>
              <a:rPr lang="en-US" altLang="is-IS" sz="1800" dirty="0">
                <a:solidFill>
                  <a:schemeClr val="tx2"/>
                </a:solidFill>
                <a:latin typeface="Georgia" panose="02040502050405020303" pitchFamily="18" charset="0"/>
              </a:rPr>
              <a:t> inn!</a:t>
            </a:r>
          </a:p>
          <a:p>
            <a:pPr marL="0" indent="0" eaLnBrk="1" hangingPunct="1"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 err="1">
                <a:latin typeface="Arial Narrow" panose="020B0606020202030204" pitchFamily="34" charset="0"/>
              </a:rPr>
              <a:t>INNSKRÁNING</a:t>
            </a:r>
            <a:r>
              <a:rPr lang="en-US" altLang="is-IS" dirty="0">
                <a:latin typeface="Arial Narrow" panose="020B0606020202030204" pitchFamily="34" charset="0"/>
              </a:rPr>
              <a:t> | </a:t>
            </a:r>
            <a:r>
              <a:rPr lang="en-US" altLang="is-IS" dirty="0" err="1">
                <a:latin typeface="Arial Narrow" panose="020B0606020202030204" pitchFamily="34" charset="0"/>
              </a:rPr>
              <a:t>VEFSLÓÐIR</a:t>
            </a:r>
            <a:endParaRPr lang="en-US" altLang="is-IS" dirty="0">
              <a:latin typeface="Arial Narrow" panose="020B0606020202030204" pitchFamily="34" charset="0"/>
            </a:endParaRPr>
          </a:p>
        </p:txBody>
      </p:sp>
      <p:sp>
        <p:nvSpPr>
          <p:cNvPr id="8" name="Textarammi 7">
            <a:extLst>
              <a:ext uri="{FF2B5EF4-FFF2-40B4-BE49-F238E27FC236}">
                <a16:creationId xmlns:a16="http://schemas.microsoft.com/office/drawing/2014/main" id="{8B7D254F-1795-6485-8370-C6A5182DE098}"/>
              </a:ext>
            </a:extLst>
          </p:cNvPr>
          <p:cNvSpPr txBox="1"/>
          <p:nvPr/>
        </p:nvSpPr>
        <p:spPr>
          <a:xfrm>
            <a:off x="755577" y="1713145"/>
            <a:ext cx="626469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Lærðu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vefslóðina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fyrir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þinn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</a:t>
            </a:r>
            <a:endParaRPr lang="en-US" altLang="is-IS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dirty="0" err="1">
                <a:solidFill>
                  <a:schemeClr val="tx2"/>
                </a:solidFill>
                <a:latin typeface="Georgia" panose="02040502050405020303" pitchFamily="18" charset="0"/>
              </a:rPr>
              <a:t>t.d.</a:t>
            </a:r>
            <a:r>
              <a:rPr lang="en-US" altLang="is-IS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dirty="0">
                <a:solidFill>
                  <a:schemeClr val="tx2"/>
                </a:solidFill>
                <a:latin typeface="Georgia" panose="02040502050405020303" pitchFamily="18" charset="0"/>
                <a:hlinkClick r:id="rId3"/>
              </a:rPr>
              <a:t>borgir.rotary1360.is</a:t>
            </a:r>
            <a:r>
              <a:rPr lang="en-US" altLang="is-IS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  <a:hlinkClick r:id="rId4"/>
              </a:rPr>
              <a:t>rangaeinga.rotary1360.is </a:t>
            </a:r>
            <a:endParaRPr lang="en-US" altLang="is-IS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dirty="0">
                <a:solidFill>
                  <a:schemeClr val="tx2"/>
                </a:solidFill>
                <a:latin typeface="Georgia" panose="02040502050405020303" pitchFamily="18" charset="0"/>
              </a:rPr>
              <a:t>(</a:t>
            </a:r>
            <a:r>
              <a:rPr lang="en-US" altLang="is-IS" i="1" dirty="0">
                <a:solidFill>
                  <a:schemeClr val="tx2"/>
                </a:solidFill>
                <a:latin typeface="Georgia" panose="02040502050405020303" pitchFamily="18" charset="0"/>
              </a:rPr>
              <a:t>ekki </a:t>
            </a:r>
            <a:r>
              <a:rPr lang="en-US" altLang="is-IS" i="1" dirty="0" err="1">
                <a:solidFill>
                  <a:schemeClr val="tx2"/>
                </a:solidFill>
                <a:latin typeface="Georgia" panose="02040502050405020303" pitchFamily="18" charset="0"/>
              </a:rPr>
              <a:t>setja</a:t>
            </a:r>
            <a:r>
              <a:rPr lang="en-US" altLang="is-IS" i="1" dirty="0">
                <a:solidFill>
                  <a:schemeClr val="tx2"/>
                </a:solidFill>
                <a:latin typeface="Georgia" panose="02040502050405020303" pitchFamily="18" charset="0"/>
              </a:rPr>
              <a:t> www á </a:t>
            </a:r>
            <a:r>
              <a:rPr lang="en-US" altLang="is-IS" i="1" dirty="0" err="1">
                <a:solidFill>
                  <a:schemeClr val="tx2"/>
                </a:solidFill>
                <a:latin typeface="Georgia" panose="02040502050405020303" pitchFamily="18" charset="0"/>
              </a:rPr>
              <a:t>undan</a:t>
            </a:r>
            <a:r>
              <a:rPr lang="en-US" altLang="is-IS" i="1" dirty="0">
                <a:solidFill>
                  <a:schemeClr val="tx2"/>
                </a:solidFill>
                <a:latin typeface="Georgia" panose="02040502050405020303" pitchFamily="18" charset="0"/>
              </a:rPr>
              <a:t>!</a:t>
            </a:r>
            <a:r>
              <a:rPr lang="en-US" altLang="is-IS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  <a:endParaRPr lang="en-US" altLang="is-IS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endParaRPr lang="en-US" altLang="is-IS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rotary1360.is 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er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síða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 umdæmisins í </a:t>
            </a:r>
            <a:r>
              <a:rPr lang="en-US" altLang="is-IS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félagakerfinu</a:t>
            </a:r>
            <a:endParaRPr lang="en-US" altLang="is-IS" sz="24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b="1" dirty="0">
                <a:solidFill>
                  <a:schemeClr val="tx2"/>
                </a:solidFill>
                <a:latin typeface="Georgia" panose="02040502050405020303" pitchFamily="18" charset="0"/>
              </a:rPr>
              <a:t>rotary.is </a:t>
            </a:r>
            <a:r>
              <a:rPr lang="en-US" altLang="is-IS" dirty="0">
                <a:solidFill>
                  <a:schemeClr val="tx2"/>
                </a:solidFill>
                <a:latin typeface="Georgia" panose="02040502050405020303" pitchFamily="18" charset="0"/>
              </a:rPr>
              <a:t>er </a:t>
            </a:r>
            <a:r>
              <a:rPr lang="en-US" altLang="is-IS" dirty="0" err="1">
                <a:solidFill>
                  <a:schemeClr val="tx2"/>
                </a:solidFill>
                <a:latin typeface="Georgia" panose="02040502050405020303" pitchFamily="18" charset="0"/>
              </a:rPr>
              <a:t>kynningarsíða</a:t>
            </a:r>
            <a:r>
              <a:rPr lang="en-US" altLang="is-IS" dirty="0">
                <a:solidFill>
                  <a:schemeClr val="tx2"/>
                </a:solidFill>
                <a:latin typeface="Georgia" panose="02040502050405020303" pitchFamily="18" charset="0"/>
              </a:rPr>
              <a:t> Rótarý á </a:t>
            </a:r>
            <a:r>
              <a:rPr lang="en-US" altLang="is-IS" dirty="0" err="1">
                <a:solidFill>
                  <a:schemeClr val="tx2"/>
                </a:solidFill>
                <a:latin typeface="Georgia" panose="02040502050405020303" pitchFamily="18" charset="0"/>
              </a:rPr>
              <a:t>Íslandi</a:t>
            </a:r>
            <a:endParaRPr lang="en-US" altLang="is-IS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(</a:t>
            </a:r>
            <a:r>
              <a:rPr lang="en-US" altLang="is-IS" sz="24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þar</a:t>
            </a:r>
            <a:r>
              <a:rPr lang="en-US" altLang="is-IS" sz="24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finnur</a:t>
            </a:r>
            <a:r>
              <a:rPr lang="en-US" altLang="is-IS" sz="24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þú</a:t>
            </a:r>
            <a:r>
              <a:rPr lang="en-US" altLang="is-IS" sz="24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líka</a:t>
            </a:r>
            <a:r>
              <a:rPr lang="en-US" altLang="is-IS" sz="24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leiðina</a:t>
            </a:r>
            <a:r>
              <a:rPr lang="en-US" altLang="is-IS" sz="24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að</a:t>
            </a:r>
            <a:r>
              <a:rPr lang="en-US" altLang="is-IS" sz="2400" i="1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400" i="1" dirty="0" err="1">
                <a:solidFill>
                  <a:schemeClr val="tx2"/>
                </a:solidFill>
                <a:latin typeface="Georgia" panose="02040502050405020303" pitchFamily="18" charset="0"/>
              </a:rPr>
              <a:t>félagakerfinu</a:t>
            </a:r>
            <a:r>
              <a:rPr lang="en-US" altLang="is-IS" sz="24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3918107"/>
      </p:ext>
    </p:extLst>
  </p:cSld>
  <p:clrMapOvr>
    <a:masterClrMapping/>
  </p:clrMapOvr>
  <p:transition spd="med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 err="1">
                <a:latin typeface="Arial Narrow" panose="020B0606020202030204" pitchFamily="34" charset="0"/>
              </a:rPr>
              <a:t>INNSKRÁNING</a:t>
            </a:r>
            <a:r>
              <a:rPr lang="en-US" altLang="is-IS" dirty="0">
                <a:latin typeface="Arial Narrow" panose="020B0606020202030204" pitchFamily="34" charset="0"/>
              </a:rPr>
              <a:t> </a:t>
            </a:r>
            <a:r>
              <a:rPr lang="en-US" altLang="is-IS" dirty="0" err="1">
                <a:latin typeface="Arial Narrow" panose="020B0606020202030204" pitchFamily="34" charset="0"/>
              </a:rPr>
              <a:t>t.d.</a:t>
            </a:r>
            <a:r>
              <a:rPr lang="en-US" altLang="is-IS" dirty="0">
                <a:latin typeface="Arial Narrow" panose="020B0606020202030204" pitchFamily="34" charset="0"/>
              </a:rPr>
              <a:t> á rotary1360.is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456B20-5C18-4786-BDB9-77F7702E05C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075240" cy="473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endParaRPr lang="en-US" altLang="is-IS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8352F516-D627-E4F4-75CC-CF324821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4736"/>
            <a:ext cx="9144000" cy="2547846"/>
          </a:xfrm>
          <a:prstGeom prst="rect">
            <a:avLst/>
          </a:prstGeom>
        </p:spPr>
      </p:pic>
      <p:sp>
        <p:nvSpPr>
          <p:cNvPr id="5" name="Ör: Niður 4">
            <a:extLst>
              <a:ext uri="{FF2B5EF4-FFF2-40B4-BE49-F238E27FC236}">
                <a16:creationId xmlns:a16="http://schemas.microsoft.com/office/drawing/2014/main" id="{D1C4BC85-EDFE-C786-FB37-420A010BBA1E}"/>
              </a:ext>
            </a:extLst>
          </p:cNvPr>
          <p:cNvSpPr/>
          <p:nvPr/>
        </p:nvSpPr>
        <p:spPr>
          <a:xfrm flipH="1">
            <a:off x="8074103" y="814387"/>
            <a:ext cx="386329" cy="4873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Ör: Niður 5">
            <a:extLst>
              <a:ext uri="{FF2B5EF4-FFF2-40B4-BE49-F238E27FC236}">
                <a16:creationId xmlns:a16="http://schemas.microsoft.com/office/drawing/2014/main" id="{4C602410-70FF-21C2-6303-22315D25DF80}"/>
              </a:ext>
            </a:extLst>
          </p:cNvPr>
          <p:cNvSpPr/>
          <p:nvPr/>
        </p:nvSpPr>
        <p:spPr>
          <a:xfrm rot="11369639" flipH="1">
            <a:off x="8014787" y="2470961"/>
            <a:ext cx="670593" cy="763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ynd 8">
            <a:extLst>
              <a:ext uri="{FF2B5EF4-FFF2-40B4-BE49-F238E27FC236}">
                <a16:creationId xmlns:a16="http://schemas.microsoft.com/office/drawing/2014/main" id="{DE6A24CA-FDE3-58F1-AAAB-238A044EB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547802"/>
            <a:ext cx="4211960" cy="2199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Ör: Niður 9">
            <a:extLst>
              <a:ext uri="{FF2B5EF4-FFF2-40B4-BE49-F238E27FC236}">
                <a16:creationId xmlns:a16="http://schemas.microsoft.com/office/drawing/2014/main" id="{EBC2BCEC-3137-4CC0-1485-8EC25DB008B3}"/>
              </a:ext>
            </a:extLst>
          </p:cNvPr>
          <p:cNvSpPr/>
          <p:nvPr/>
        </p:nvSpPr>
        <p:spPr>
          <a:xfrm rot="5400000" flipH="1">
            <a:off x="3069232" y="4787752"/>
            <a:ext cx="364838" cy="3836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Ör: Niður 10">
            <a:extLst>
              <a:ext uri="{FF2B5EF4-FFF2-40B4-BE49-F238E27FC236}">
                <a16:creationId xmlns:a16="http://schemas.microsoft.com/office/drawing/2014/main" id="{7452F5BC-76E5-FA20-D2B8-270210B3E1C4}"/>
              </a:ext>
            </a:extLst>
          </p:cNvPr>
          <p:cNvSpPr/>
          <p:nvPr/>
        </p:nvSpPr>
        <p:spPr>
          <a:xfrm rot="7322018" flipH="1">
            <a:off x="3830618" y="5342802"/>
            <a:ext cx="470622" cy="720080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Ör: Niður 11">
            <a:extLst>
              <a:ext uri="{FF2B5EF4-FFF2-40B4-BE49-F238E27FC236}">
                <a16:creationId xmlns:a16="http://schemas.microsoft.com/office/drawing/2014/main" id="{06BC1DFF-FD28-B3B9-CE84-BAFD0F63137B}"/>
              </a:ext>
            </a:extLst>
          </p:cNvPr>
          <p:cNvSpPr/>
          <p:nvPr/>
        </p:nvSpPr>
        <p:spPr>
          <a:xfrm rot="4028755" flipH="1">
            <a:off x="6120962" y="1699946"/>
            <a:ext cx="238164" cy="32394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arammi 12">
            <a:extLst>
              <a:ext uri="{FF2B5EF4-FFF2-40B4-BE49-F238E27FC236}">
                <a16:creationId xmlns:a16="http://schemas.microsoft.com/office/drawing/2014/main" id="{3FB661A5-0E33-2643-43DE-959EFF699044}"/>
              </a:ext>
            </a:extLst>
          </p:cNvPr>
          <p:cNvSpPr txBox="1"/>
          <p:nvPr/>
        </p:nvSpPr>
        <p:spPr>
          <a:xfrm>
            <a:off x="4494820" y="5901184"/>
            <a:ext cx="21388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Ef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þú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manst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ekki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lykilorðið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eða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hefur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ekki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skráð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þig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inn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áður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smelltu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hér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arammi 13">
            <a:extLst>
              <a:ext uri="{FF2B5EF4-FFF2-40B4-BE49-F238E27FC236}">
                <a16:creationId xmlns:a16="http://schemas.microsoft.com/office/drawing/2014/main" id="{063AD1CC-09A8-6B2C-D074-073E0F5F91F5}"/>
              </a:ext>
            </a:extLst>
          </p:cNvPr>
          <p:cNvSpPr txBox="1"/>
          <p:nvPr/>
        </p:nvSpPr>
        <p:spPr>
          <a:xfrm>
            <a:off x="6673135" y="3451696"/>
            <a:ext cx="21388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Ef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þú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manst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lykilorðið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smelltu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þá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hér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Ef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þú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ferð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inn í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félagakerfið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a.m.k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einu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sinni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í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viku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þá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þarftu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nær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aldrei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slá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inn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lykilorðið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932611"/>
      </p:ext>
    </p:extLst>
  </p:cSld>
  <p:clrMapOvr>
    <a:masterClrMapping/>
  </p:clrMapOvr>
  <p:transition spd="med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94365-C704-B200-94CE-542851C3A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>
            <a:extLst>
              <a:ext uri="{FF2B5EF4-FFF2-40B4-BE49-F238E27FC236}">
                <a16:creationId xmlns:a16="http://schemas.microsoft.com/office/drawing/2014/main" id="{010F7FCF-2074-6016-054C-B308363B0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23" y="1686119"/>
            <a:ext cx="5420553" cy="1756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5" name="Title 3">
            <a:extLst>
              <a:ext uri="{FF2B5EF4-FFF2-40B4-BE49-F238E27FC236}">
                <a16:creationId xmlns:a16="http://schemas.microsoft.com/office/drawing/2014/main" id="{C40660AA-3CD2-1422-B3D4-0E29519265A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 err="1">
                <a:latin typeface="Arial Narrow" panose="020B0606020202030204" pitchFamily="34" charset="0"/>
              </a:rPr>
              <a:t>ENDURSETJA</a:t>
            </a:r>
            <a:r>
              <a:rPr lang="en-US" altLang="is-IS" dirty="0">
                <a:latin typeface="Arial Narrow" panose="020B0606020202030204" pitchFamily="34" charset="0"/>
              </a:rPr>
              <a:t> </a:t>
            </a:r>
            <a:r>
              <a:rPr lang="en-US" altLang="is-IS" dirty="0" err="1">
                <a:latin typeface="Arial Narrow" panose="020B0606020202030204" pitchFamily="34" charset="0"/>
              </a:rPr>
              <a:t>LYKILORÐ</a:t>
            </a:r>
            <a:endParaRPr lang="en-US" altLang="is-IS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2F4C69-B9F2-5077-687C-2E71FBC5F04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075240" cy="473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endParaRPr lang="en-US" altLang="is-IS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  <p:sp>
        <p:nvSpPr>
          <p:cNvPr id="5" name="Ör: Niður 4">
            <a:extLst>
              <a:ext uri="{FF2B5EF4-FFF2-40B4-BE49-F238E27FC236}">
                <a16:creationId xmlns:a16="http://schemas.microsoft.com/office/drawing/2014/main" id="{65483683-3579-DAAF-B74F-EAF23BE5AEE1}"/>
              </a:ext>
            </a:extLst>
          </p:cNvPr>
          <p:cNvSpPr/>
          <p:nvPr/>
        </p:nvSpPr>
        <p:spPr>
          <a:xfrm flipH="1">
            <a:off x="9396536" y="2093508"/>
            <a:ext cx="386329" cy="4873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Ör: Niður 5">
            <a:extLst>
              <a:ext uri="{FF2B5EF4-FFF2-40B4-BE49-F238E27FC236}">
                <a16:creationId xmlns:a16="http://schemas.microsoft.com/office/drawing/2014/main" id="{3EE036FC-CF1E-CE0B-FA12-B40B71DBAFF9}"/>
              </a:ext>
            </a:extLst>
          </p:cNvPr>
          <p:cNvSpPr/>
          <p:nvPr/>
        </p:nvSpPr>
        <p:spPr>
          <a:xfrm rot="11369639" flipH="1">
            <a:off x="2326156" y="3047024"/>
            <a:ext cx="670593" cy="76395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Ör: Niður 9">
            <a:extLst>
              <a:ext uri="{FF2B5EF4-FFF2-40B4-BE49-F238E27FC236}">
                <a16:creationId xmlns:a16="http://schemas.microsoft.com/office/drawing/2014/main" id="{D821BC2E-E819-3033-5A5A-E1B7C458BF66}"/>
              </a:ext>
            </a:extLst>
          </p:cNvPr>
          <p:cNvSpPr/>
          <p:nvPr/>
        </p:nvSpPr>
        <p:spPr>
          <a:xfrm rot="5400000" flipH="1">
            <a:off x="5013448" y="2247699"/>
            <a:ext cx="364838" cy="3836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Ör: Niður 10">
            <a:extLst>
              <a:ext uri="{FF2B5EF4-FFF2-40B4-BE49-F238E27FC236}">
                <a16:creationId xmlns:a16="http://schemas.microsoft.com/office/drawing/2014/main" id="{14C45F2B-D5E8-523A-CEAE-33C7D3705A1B}"/>
              </a:ext>
            </a:extLst>
          </p:cNvPr>
          <p:cNvSpPr/>
          <p:nvPr/>
        </p:nvSpPr>
        <p:spPr>
          <a:xfrm rot="7322018" flipH="1">
            <a:off x="9784421" y="4085882"/>
            <a:ext cx="470622" cy="720080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Ör: Niður 11">
            <a:extLst>
              <a:ext uri="{FF2B5EF4-FFF2-40B4-BE49-F238E27FC236}">
                <a16:creationId xmlns:a16="http://schemas.microsoft.com/office/drawing/2014/main" id="{F5F4DC6D-E1F8-4654-E3B0-26427225DC0F}"/>
              </a:ext>
            </a:extLst>
          </p:cNvPr>
          <p:cNvSpPr/>
          <p:nvPr/>
        </p:nvSpPr>
        <p:spPr>
          <a:xfrm rot="4028755" flipH="1">
            <a:off x="11009457" y="1490420"/>
            <a:ext cx="238164" cy="32394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arammi 12">
            <a:extLst>
              <a:ext uri="{FF2B5EF4-FFF2-40B4-BE49-F238E27FC236}">
                <a16:creationId xmlns:a16="http://schemas.microsoft.com/office/drawing/2014/main" id="{D9134BE6-078A-FDDB-7350-F283CC7FE6FD}"/>
              </a:ext>
            </a:extLst>
          </p:cNvPr>
          <p:cNvSpPr txBox="1"/>
          <p:nvPr/>
        </p:nvSpPr>
        <p:spPr>
          <a:xfrm>
            <a:off x="395536" y="1135324"/>
            <a:ext cx="5535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Ef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þú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hefur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smellt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á „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Fá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nýtt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lykilorð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“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þá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færðu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þennan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glugga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Sláðu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inn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netfangið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þitt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sem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þú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notar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hjá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Rótarý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og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smelltu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á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bláa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borðann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arammi 13">
            <a:extLst>
              <a:ext uri="{FF2B5EF4-FFF2-40B4-BE49-F238E27FC236}">
                <a16:creationId xmlns:a16="http://schemas.microsoft.com/office/drawing/2014/main" id="{4DC7851F-8DE7-BAFD-D5F4-0976676592B8}"/>
              </a:ext>
            </a:extLst>
          </p:cNvPr>
          <p:cNvSpPr txBox="1"/>
          <p:nvPr/>
        </p:nvSpPr>
        <p:spPr>
          <a:xfrm>
            <a:off x="428894" y="3973715"/>
            <a:ext cx="31077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Þá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færðu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nær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strax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tölvupóst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. Ef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þú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finnur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hann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ekki,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prófaðu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þá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leita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í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möppum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eins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og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SPAM, PROMOTION,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eða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öðrum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álíka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Smelltu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á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linkinn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í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tölvupóstinum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til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búa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til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nýtt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lykilorð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Sláðu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inn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nýtt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lykilorð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minnst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8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tákn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og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þar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á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meðal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skal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vera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minnst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einn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hástafur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og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minnst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einn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tölustaf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0-9.</a:t>
            </a:r>
          </a:p>
          <a:p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5CE03EC2-94FD-43E4-B609-9F4EEC075E5D">
            <a:extLst>
              <a:ext uri="{FF2B5EF4-FFF2-40B4-BE49-F238E27FC236}">
                <a16:creationId xmlns:a16="http://schemas.microsoft.com/office/drawing/2014/main" id="{B1DF9BB7-2C18-74A8-21EE-FE9478CC3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642" r="1940" b="3982"/>
          <a:stretch/>
        </p:blipFill>
        <p:spPr bwMode="auto">
          <a:xfrm>
            <a:off x="4593936" y="3611891"/>
            <a:ext cx="3002400" cy="2678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1">
            <a:extLst>
              <a:ext uri="{FF2B5EF4-FFF2-40B4-BE49-F238E27FC236}">
                <a16:creationId xmlns:a16="http://schemas.microsoft.com/office/drawing/2014/main" id="{3941BBF8-F8FA-5E4C-6B21-8E035414CC62}"/>
              </a:ext>
            </a:extLst>
          </p:cNvPr>
          <p:cNvSpPr txBox="1"/>
          <p:nvPr/>
        </p:nvSpPr>
        <p:spPr>
          <a:xfrm>
            <a:off x="6801269" y="5334771"/>
            <a:ext cx="159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rgbClr val="00246C"/>
                </a:solidFill>
              </a:rPr>
              <a:t>Smelltu</a:t>
            </a:r>
            <a:r>
              <a:rPr lang="en-GB" sz="1400" i="1" dirty="0">
                <a:solidFill>
                  <a:srgbClr val="00246C"/>
                </a:solidFill>
              </a:rPr>
              <a:t> á </a:t>
            </a:r>
            <a:r>
              <a:rPr lang="en-GB" sz="1400" i="1" dirty="0" err="1">
                <a:solidFill>
                  <a:srgbClr val="00246C"/>
                </a:solidFill>
              </a:rPr>
              <a:t>augað</a:t>
            </a:r>
            <a:r>
              <a:rPr lang="en-GB" sz="1400" i="1" dirty="0">
                <a:solidFill>
                  <a:srgbClr val="00246C"/>
                </a:solidFill>
              </a:rPr>
              <a:t> </a:t>
            </a:r>
            <a:r>
              <a:rPr lang="en-GB" sz="1400" i="1" dirty="0" err="1">
                <a:solidFill>
                  <a:srgbClr val="00246C"/>
                </a:solidFill>
              </a:rPr>
              <a:t>til</a:t>
            </a:r>
            <a:r>
              <a:rPr lang="en-GB" sz="1400" i="1" dirty="0">
                <a:solidFill>
                  <a:srgbClr val="00246C"/>
                </a:solidFill>
              </a:rPr>
              <a:t> að </a:t>
            </a:r>
            <a:r>
              <a:rPr lang="en-GB" sz="1400" i="1" dirty="0" err="1">
                <a:solidFill>
                  <a:srgbClr val="00246C"/>
                </a:solidFill>
              </a:rPr>
              <a:t>sjá</a:t>
            </a:r>
            <a:r>
              <a:rPr lang="en-GB" sz="1400" i="1" dirty="0">
                <a:solidFill>
                  <a:srgbClr val="00246C"/>
                </a:solidFill>
              </a:rPr>
              <a:t> </a:t>
            </a:r>
            <a:r>
              <a:rPr lang="en-GB" sz="1400" i="1" dirty="0" err="1">
                <a:solidFill>
                  <a:srgbClr val="00246C"/>
                </a:solidFill>
              </a:rPr>
              <a:t>lykilorðið</a:t>
            </a:r>
            <a:endParaRPr lang="en-GB" sz="1600" i="1" dirty="0">
              <a:solidFill>
                <a:srgbClr val="00246C"/>
              </a:solidFill>
            </a:endParaRPr>
          </a:p>
        </p:txBody>
      </p:sp>
      <p:cxnSp>
        <p:nvCxnSpPr>
          <p:cNvPr id="16" name="Connecteur droit avec flèche 13">
            <a:extLst>
              <a:ext uri="{FF2B5EF4-FFF2-40B4-BE49-F238E27FC236}">
                <a16:creationId xmlns:a16="http://schemas.microsoft.com/office/drawing/2014/main" id="{964C2453-80D6-51D1-DCB2-90C62B5D0868}"/>
              </a:ext>
            </a:extLst>
          </p:cNvPr>
          <p:cNvCxnSpPr>
            <a:cxnSpLocks/>
          </p:cNvCxnSpPr>
          <p:nvPr/>
        </p:nvCxnSpPr>
        <p:spPr>
          <a:xfrm flipH="1" flipV="1">
            <a:off x="6084168" y="5013176"/>
            <a:ext cx="686312" cy="559054"/>
          </a:xfrm>
          <a:prstGeom prst="straightConnector1">
            <a:avLst/>
          </a:prstGeom>
          <a:ln w="47625" cap="flat">
            <a:solidFill>
              <a:schemeClr val="accent5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4">
            <a:extLst>
              <a:ext uri="{FF2B5EF4-FFF2-40B4-BE49-F238E27FC236}">
                <a16:creationId xmlns:a16="http://schemas.microsoft.com/office/drawing/2014/main" id="{083FEFEC-889D-A57F-9C3C-5BA7F8D38610}"/>
              </a:ext>
            </a:extLst>
          </p:cNvPr>
          <p:cNvCxnSpPr>
            <a:cxnSpLocks/>
          </p:cNvCxnSpPr>
          <p:nvPr/>
        </p:nvCxnSpPr>
        <p:spPr>
          <a:xfrm flipH="1">
            <a:off x="6126401" y="5700472"/>
            <a:ext cx="614304" cy="87782"/>
          </a:xfrm>
          <a:prstGeom prst="straightConnector1">
            <a:avLst/>
          </a:prstGeom>
          <a:ln w="47625" cap="flat">
            <a:solidFill>
              <a:schemeClr val="accent5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123313"/>
      </p:ext>
    </p:extLst>
  </p:cSld>
  <p:clrMapOvr>
    <a:masterClrMapping/>
  </p:clrMapOvr>
  <p:transition spd="med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 err="1">
                <a:latin typeface="Arial Narrow" panose="020B0606020202030204" pitchFamily="34" charset="0"/>
              </a:rPr>
              <a:t>FORSÍÐAN</a:t>
            </a:r>
            <a:endParaRPr lang="en-US" altLang="is-IS" dirty="0">
              <a:latin typeface="Arial Narrow" panose="020B0606020202030204" pitchFamily="34" charset="0"/>
            </a:endParaRPr>
          </a:p>
        </p:txBody>
      </p:sp>
      <p:pic>
        <p:nvPicPr>
          <p:cNvPr id="5" name="Mynd 4">
            <a:extLst>
              <a:ext uri="{FF2B5EF4-FFF2-40B4-BE49-F238E27FC236}">
                <a16:creationId xmlns:a16="http://schemas.microsoft.com/office/drawing/2014/main" id="{EE38F99E-87B2-0A90-1C55-E413F8E08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19200"/>
            <a:ext cx="4913873" cy="2929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Ör: Niður 7">
            <a:extLst>
              <a:ext uri="{FF2B5EF4-FFF2-40B4-BE49-F238E27FC236}">
                <a16:creationId xmlns:a16="http://schemas.microsoft.com/office/drawing/2014/main" id="{E22EFE9F-C778-778E-50B3-B5BA4325A7FD}"/>
              </a:ext>
            </a:extLst>
          </p:cNvPr>
          <p:cNvSpPr/>
          <p:nvPr/>
        </p:nvSpPr>
        <p:spPr>
          <a:xfrm rot="11369639" flipH="1">
            <a:off x="2777360" y="1725988"/>
            <a:ext cx="349356" cy="53034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ynd 9">
            <a:extLst>
              <a:ext uri="{FF2B5EF4-FFF2-40B4-BE49-F238E27FC236}">
                <a16:creationId xmlns:a16="http://schemas.microsoft.com/office/drawing/2014/main" id="{7EADB059-7ABC-4890-0521-3B8BE2537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763" y="3212789"/>
            <a:ext cx="5242712" cy="3096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arammi 10">
            <a:extLst>
              <a:ext uri="{FF2B5EF4-FFF2-40B4-BE49-F238E27FC236}">
                <a16:creationId xmlns:a16="http://schemas.microsoft.com/office/drawing/2014/main" id="{5FE53B42-2750-1116-82D5-962DAA980346}"/>
              </a:ext>
            </a:extLst>
          </p:cNvPr>
          <p:cNvSpPr txBox="1"/>
          <p:nvPr/>
        </p:nvSpPr>
        <p:spPr>
          <a:xfrm>
            <a:off x="5292080" y="121920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Þú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getur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skráð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þig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inn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hvar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sem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er í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félagkerfinu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, á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síðu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umdæmisins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eða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hvaða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klúbbs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sem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er.</a:t>
            </a:r>
          </a:p>
          <a:p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Smelltu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á </a:t>
            </a:r>
            <a:r>
              <a:rPr lang="en-US" sz="1100" b="1" dirty="0" err="1">
                <a:solidFill>
                  <a:schemeClr val="bg2">
                    <a:lumMod val="10000"/>
                  </a:schemeClr>
                </a:solidFill>
              </a:rPr>
              <a:t>Klúbbarnir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bg2">
                    <a:lumMod val="10000"/>
                  </a:schemeClr>
                </a:solidFill>
              </a:rPr>
              <a:t>mínir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til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fara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í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þinn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klúbb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35761"/>
      </p:ext>
    </p:extLst>
  </p:cSld>
  <p:clrMapOvr>
    <a:masterClrMapping/>
  </p:clrMapOvr>
  <p:transition spd="med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24BA7-ABE0-8066-ACA3-9415E8576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ynd 2">
            <a:extLst>
              <a:ext uri="{FF2B5EF4-FFF2-40B4-BE49-F238E27FC236}">
                <a16:creationId xmlns:a16="http://schemas.microsoft.com/office/drawing/2014/main" id="{6262581F-8585-A9CB-B96F-362E1681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348880"/>
            <a:ext cx="5231874" cy="3102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5" name="Title 3">
            <a:extLst>
              <a:ext uri="{FF2B5EF4-FFF2-40B4-BE49-F238E27FC236}">
                <a16:creationId xmlns:a16="http://schemas.microsoft.com/office/drawing/2014/main" id="{14CB9A66-F372-4DBA-4739-03A0F5863B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 err="1">
                <a:latin typeface="Arial Narrow" panose="020B0606020202030204" pitchFamily="34" charset="0"/>
              </a:rPr>
              <a:t>AÐ</a:t>
            </a:r>
            <a:r>
              <a:rPr lang="en-US" altLang="is-IS" dirty="0">
                <a:latin typeface="Arial Narrow" panose="020B0606020202030204" pitchFamily="34" charset="0"/>
              </a:rPr>
              <a:t> RATA UM Á </a:t>
            </a:r>
            <a:r>
              <a:rPr lang="en-US" altLang="is-IS" dirty="0" err="1">
                <a:latin typeface="Arial Narrow" panose="020B0606020202030204" pitchFamily="34" charset="0"/>
              </a:rPr>
              <a:t>SÍÐU</a:t>
            </a:r>
            <a:r>
              <a:rPr lang="en-US" altLang="is-IS" dirty="0">
                <a:latin typeface="Arial Narrow" panose="020B0606020202030204" pitchFamily="34" charset="0"/>
              </a:rPr>
              <a:t> </a:t>
            </a:r>
            <a:r>
              <a:rPr lang="en-US" altLang="is-IS" dirty="0" err="1">
                <a:latin typeface="Arial Narrow" panose="020B0606020202030204" pitchFamily="34" charset="0"/>
              </a:rPr>
              <a:t>KLÚBBSINS</a:t>
            </a:r>
            <a:endParaRPr lang="en-US" altLang="is-IS" dirty="0">
              <a:latin typeface="Arial Narrow" panose="020B0606020202030204" pitchFamily="34" charset="0"/>
            </a:endParaRPr>
          </a:p>
        </p:txBody>
      </p:sp>
      <p:sp>
        <p:nvSpPr>
          <p:cNvPr id="8" name="Ör: Niður 7">
            <a:extLst>
              <a:ext uri="{FF2B5EF4-FFF2-40B4-BE49-F238E27FC236}">
                <a16:creationId xmlns:a16="http://schemas.microsoft.com/office/drawing/2014/main" id="{28EF36FA-04E2-92F1-FDB2-ECCED2B2F705}"/>
              </a:ext>
            </a:extLst>
          </p:cNvPr>
          <p:cNvSpPr/>
          <p:nvPr/>
        </p:nvSpPr>
        <p:spPr>
          <a:xfrm rot="9553080" flipH="1">
            <a:off x="3551685" y="2969669"/>
            <a:ext cx="349356" cy="53034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id="{8999A9CB-19B2-C029-DB37-722EC9BE3020}"/>
              </a:ext>
            </a:extLst>
          </p:cNvPr>
          <p:cNvSpPr txBox="1"/>
          <p:nvPr/>
        </p:nvSpPr>
        <p:spPr>
          <a:xfrm>
            <a:off x="6251615" y="3638274"/>
            <a:ext cx="828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solidFill>
                  <a:schemeClr val="bg2">
                    <a:lumMod val="10000"/>
                  </a:schemeClr>
                </a:solidFill>
              </a:rPr>
              <a:t>Félagar</a:t>
            </a:r>
            <a:r>
              <a:rPr lang="en-US" sz="105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050" i="1" dirty="0" err="1">
                <a:solidFill>
                  <a:schemeClr val="bg2">
                    <a:lumMod val="10000"/>
                  </a:schemeClr>
                </a:solidFill>
              </a:rPr>
              <a:t>klúbbsins</a:t>
            </a:r>
            <a:endParaRPr lang="en-US" sz="105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Ör: Niður 3">
            <a:extLst>
              <a:ext uri="{FF2B5EF4-FFF2-40B4-BE49-F238E27FC236}">
                <a16:creationId xmlns:a16="http://schemas.microsoft.com/office/drawing/2014/main" id="{F5131C96-DF16-3596-C84E-4BFBF3A31493}"/>
              </a:ext>
            </a:extLst>
          </p:cNvPr>
          <p:cNvSpPr/>
          <p:nvPr/>
        </p:nvSpPr>
        <p:spPr>
          <a:xfrm rot="9827864" flipH="1">
            <a:off x="6296839" y="3041201"/>
            <a:ext cx="349356" cy="53034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Ör: Niður 5">
            <a:extLst>
              <a:ext uri="{FF2B5EF4-FFF2-40B4-BE49-F238E27FC236}">
                <a16:creationId xmlns:a16="http://schemas.microsoft.com/office/drawing/2014/main" id="{1D6852FF-6768-3131-E48C-05EFAAAAE405}"/>
              </a:ext>
            </a:extLst>
          </p:cNvPr>
          <p:cNvSpPr/>
          <p:nvPr/>
        </p:nvSpPr>
        <p:spPr>
          <a:xfrm flipH="1">
            <a:off x="6404015" y="2285597"/>
            <a:ext cx="349356" cy="53034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arammi 6">
            <a:extLst>
              <a:ext uri="{FF2B5EF4-FFF2-40B4-BE49-F238E27FC236}">
                <a16:creationId xmlns:a16="http://schemas.microsoft.com/office/drawing/2014/main" id="{EC169DC9-6DB3-ACC2-19CA-1AA139C3DA79}"/>
              </a:ext>
            </a:extLst>
          </p:cNvPr>
          <p:cNvSpPr txBox="1"/>
          <p:nvPr/>
        </p:nvSpPr>
        <p:spPr>
          <a:xfrm>
            <a:off x="1009700" y="1259375"/>
            <a:ext cx="35139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Hver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sem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er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getur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skoðað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síðu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klúbbsins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en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aðeins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innskráðir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félagar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hafa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aðgang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efni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sem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ekki er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ætlað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almenningi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9" name="Textarammi 8">
            <a:extLst>
              <a:ext uri="{FF2B5EF4-FFF2-40B4-BE49-F238E27FC236}">
                <a16:creationId xmlns:a16="http://schemas.microsoft.com/office/drawing/2014/main" id="{010C248D-DA5A-1E42-DA53-C3212323A6E1}"/>
              </a:ext>
            </a:extLst>
          </p:cNvPr>
          <p:cNvSpPr txBox="1"/>
          <p:nvPr/>
        </p:nvSpPr>
        <p:spPr>
          <a:xfrm>
            <a:off x="6024591" y="2023819"/>
            <a:ext cx="13773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solidFill>
                  <a:schemeClr val="bg2">
                    <a:lumMod val="10000"/>
                  </a:schemeClr>
                </a:solidFill>
              </a:rPr>
              <a:t>Dagskrá</a:t>
            </a:r>
            <a:r>
              <a:rPr lang="en-US" sz="105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050" i="1" dirty="0" err="1">
                <a:solidFill>
                  <a:schemeClr val="bg2">
                    <a:lumMod val="10000"/>
                  </a:schemeClr>
                </a:solidFill>
              </a:rPr>
              <a:t>klúbbsins</a:t>
            </a:r>
            <a:endParaRPr lang="en-US" sz="105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Ör: Niður 11">
            <a:extLst>
              <a:ext uri="{FF2B5EF4-FFF2-40B4-BE49-F238E27FC236}">
                <a16:creationId xmlns:a16="http://schemas.microsoft.com/office/drawing/2014/main" id="{1C40747D-8009-D56E-548C-A72D4186335F}"/>
              </a:ext>
            </a:extLst>
          </p:cNvPr>
          <p:cNvSpPr/>
          <p:nvPr/>
        </p:nvSpPr>
        <p:spPr>
          <a:xfrm rot="9827864" flipH="1">
            <a:off x="7599400" y="2649905"/>
            <a:ext cx="349356" cy="53034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arammi 12">
            <a:extLst>
              <a:ext uri="{FF2B5EF4-FFF2-40B4-BE49-F238E27FC236}">
                <a16:creationId xmlns:a16="http://schemas.microsoft.com/office/drawing/2014/main" id="{54DAD2A2-B684-9D5A-D183-8749714FE054}"/>
              </a:ext>
            </a:extLst>
          </p:cNvPr>
          <p:cNvSpPr txBox="1"/>
          <p:nvPr/>
        </p:nvSpPr>
        <p:spPr>
          <a:xfrm>
            <a:off x="7883727" y="2960153"/>
            <a:ext cx="1152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solidFill>
                  <a:schemeClr val="bg2">
                    <a:lumMod val="10000"/>
                  </a:schemeClr>
                </a:solidFill>
              </a:rPr>
              <a:t>Leit</a:t>
            </a:r>
            <a:r>
              <a:rPr lang="en-US" sz="105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en-US" sz="105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050" i="1" dirty="0" err="1">
                <a:solidFill>
                  <a:schemeClr val="bg2">
                    <a:lumMod val="10000"/>
                  </a:schemeClr>
                </a:solidFill>
              </a:rPr>
              <a:t>félagar</a:t>
            </a:r>
            <a:r>
              <a:rPr lang="en-US" sz="1050" i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050" i="1" dirty="0" err="1">
                <a:solidFill>
                  <a:schemeClr val="bg2">
                    <a:lumMod val="10000"/>
                  </a:schemeClr>
                </a:solidFill>
              </a:rPr>
              <a:t>efni</a:t>
            </a:r>
            <a:endParaRPr lang="en-US" sz="105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Mynd 14">
            <a:extLst>
              <a:ext uri="{FF2B5EF4-FFF2-40B4-BE49-F238E27FC236}">
                <a16:creationId xmlns:a16="http://schemas.microsoft.com/office/drawing/2014/main" id="{9C654DC4-3091-3065-18A8-5EB756BFE5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16" t="1673"/>
          <a:stretch/>
        </p:blipFill>
        <p:spPr>
          <a:xfrm>
            <a:off x="1064367" y="2628216"/>
            <a:ext cx="2063338" cy="3368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Ör: Niður 15">
            <a:extLst>
              <a:ext uri="{FF2B5EF4-FFF2-40B4-BE49-F238E27FC236}">
                <a16:creationId xmlns:a16="http://schemas.microsoft.com/office/drawing/2014/main" id="{32E93015-37C7-E9CA-1FE2-33C951BE5C1F}"/>
              </a:ext>
            </a:extLst>
          </p:cNvPr>
          <p:cNvSpPr/>
          <p:nvPr/>
        </p:nvSpPr>
        <p:spPr>
          <a:xfrm rot="16200000" flipH="1">
            <a:off x="669530" y="4418627"/>
            <a:ext cx="349356" cy="53034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arammi 16">
            <a:extLst>
              <a:ext uri="{FF2B5EF4-FFF2-40B4-BE49-F238E27FC236}">
                <a16:creationId xmlns:a16="http://schemas.microsoft.com/office/drawing/2014/main" id="{8A933168-0914-A3C1-06D9-8EB294CE7EF6}"/>
              </a:ext>
            </a:extLst>
          </p:cNvPr>
          <p:cNvSpPr txBox="1"/>
          <p:nvPr/>
        </p:nvSpPr>
        <p:spPr>
          <a:xfrm>
            <a:off x="3239391" y="5696502"/>
            <a:ext cx="3513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Þú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getur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breytt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þínum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upplýsingum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undir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MÍNAR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STILLINGAR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og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breytt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2">
                    <a:lumMod val="10000"/>
                  </a:schemeClr>
                </a:solidFill>
              </a:rPr>
              <a:t>lykilorði</a:t>
            </a:r>
            <a:endParaRPr lang="en-US" sz="1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25493"/>
      </p:ext>
    </p:extLst>
  </p:cSld>
  <p:clrMapOvr>
    <a:masterClrMapping/>
  </p:clrMapOvr>
  <p:transition spd="med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7A11F-BFD3-F48D-3FBA-72D9C1F4D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19686675-8BB8-81F9-6200-D8217B39C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>
                <a:latin typeface="Arial Narrow" panose="020B0606020202030204" pitchFamily="34" charset="0"/>
              </a:rPr>
              <a:t>HJÁLP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482AF3-62BA-6E39-9997-E25F6247F3A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075240" cy="473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Leiðbeiningarsíður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 – HJÁLP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takki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á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forsíðu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 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  <a:hlinkClick r:id="rId3"/>
              </a:rPr>
              <a:t>https://team.polaris.rotary.ch/is/content/news/show/23902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Vefstjórar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klúbbanna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kenna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sínum</a:t>
            </a:r>
            <a:r>
              <a:rPr lang="en-US" altLang="is-IS" sz="2000" dirty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en-US" altLang="is-I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klúbbfélögum</a:t>
            </a: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endParaRPr lang="en-US" altLang="is-I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>
              <a:spcBef>
                <a:spcPts val="600"/>
              </a:spcBef>
            </a:pPr>
            <a:endParaRPr lang="en-US" altLang="is-IS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eaLnBrk="1" hangingPunct="1"/>
            <a:endParaRPr lang="en-US" altLang="is-IS" sz="18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eaLnBrk="1" hangingPunct="1">
              <a:buNone/>
            </a:pPr>
            <a:endParaRPr lang="en-US" altLang="is-IS" sz="1600" dirty="0">
              <a:latin typeface="Georgia" panose="02040502050405020303" pitchFamily="18" charset="0"/>
            </a:endParaRP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D54F649C-8EA8-54DC-87E9-9AF08D85B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420888"/>
            <a:ext cx="5032668" cy="42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169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is-IS" dirty="0" err="1">
                <a:latin typeface="Arial Narrow" panose="020B0606020202030204" pitchFamily="34" charset="0"/>
              </a:rPr>
              <a:t>Hjálpargögn</a:t>
            </a:r>
            <a:endParaRPr lang="en-US" altLang="is-IS" dirty="0">
              <a:latin typeface="Arial Narrow" panose="020B0606020202030204" pitchFamily="34" charset="0"/>
            </a:endParaRPr>
          </a:p>
        </p:txBody>
      </p:sp>
      <p:sp>
        <p:nvSpPr>
          <p:cNvPr id="6" name="Textarammi 5">
            <a:extLst>
              <a:ext uri="{FF2B5EF4-FFF2-40B4-BE49-F238E27FC236}">
                <a16:creationId xmlns:a16="http://schemas.microsoft.com/office/drawing/2014/main" id="{9F77FB5D-4825-55E0-5F8C-9F3C99AF7770}"/>
              </a:ext>
            </a:extLst>
          </p:cNvPr>
          <p:cNvSpPr txBox="1"/>
          <p:nvPr/>
        </p:nvSpPr>
        <p:spPr>
          <a:xfrm>
            <a:off x="389163" y="1349396"/>
            <a:ext cx="2454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800" dirty="0">
                <a:solidFill>
                  <a:schemeClr val="bg2">
                    <a:lumMod val="10000"/>
                  </a:schemeClr>
                </a:solidFill>
              </a:rPr>
              <a:t>Finndu viðbótarhjálp undir Skjöl á </a:t>
            </a:r>
            <a:r>
              <a:rPr lang="is-IS" sz="18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www.rotary1360.is</a:t>
            </a:r>
            <a:r>
              <a:rPr lang="is-I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endParaRPr lang="is-IS" sz="1800" dirty="0">
              <a:solidFill>
                <a:schemeClr val="bg2">
                  <a:lumMod val="10000"/>
                </a:schemeClr>
              </a:solidFill>
            </a:endParaRPr>
          </a:p>
          <a:p>
            <a:endParaRPr lang="is-IS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s-IS" sz="1800" dirty="0">
                <a:solidFill>
                  <a:schemeClr val="bg2">
                    <a:lumMod val="10000"/>
                  </a:schemeClr>
                </a:solidFill>
              </a:rPr>
              <a:t>Skannaðu QR kóðana</a:t>
            </a: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3EDB57B0-66BA-0DE9-15AF-A469B1A61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309" y="1196752"/>
            <a:ext cx="4193957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41558"/>
      </p:ext>
    </p:extLst>
  </p:cSld>
  <p:clrMapOvr>
    <a:masterClrMapping/>
  </p:clrMapOvr>
  <p:transition spd="med" advClick="0">
    <p:fade/>
  </p:transition>
</p:sld>
</file>

<file path=ppt/theme/theme1.xml><?xml version="1.0" encoding="utf-8"?>
<a:theme xmlns:a="http://schemas.openxmlformats.org/drawingml/2006/main" name="Rotary_powerpoint_isl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otary-Powerpoint.potx" id="{64D460D5-AACB-4EBD-A01E-5469C3DBD2E7}" vid="{B0B0E53A-AE64-42AC-AF1C-2A750CBC91E5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otary-Powerpoint.potx" id="{64D460D5-AACB-4EBD-A01E-5469C3DBD2E7}" vid="{A3C541C3-8689-4C03-A48B-DECCC56E4FA0}"/>
    </a:ext>
  </a:extLst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otary-Powerpoint.potx" id="{64D460D5-AACB-4EBD-A01E-5469C3DBD2E7}" vid="{3ACE82F8-9870-4116-BD81-2FC1E1EC2C88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Rotary-Powerpoint</Template>
  <TotalTime>4956</TotalTime>
  <Words>525</Words>
  <Application>Microsoft Office PowerPoint</Application>
  <PresentationFormat>Sýnt á skjá (4:3)</PresentationFormat>
  <Paragraphs>90</Paragraphs>
  <Slides>13</Slides>
  <Notes>11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3</vt:i4>
      </vt:variant>
      <vt:variant>
        <vt:lpstr>Skyggnutitlar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Arial Narrow Bold</vt:lpstr>
      <vt:lpstr>Calibri</vt:lpstr>
      <vt:lpstr>Georgia</vt:lpstr>
      <vt:lpstr>Rotary_powerpoint_isl</vt:lpstr>
      <vt:lpstr>Custom Design</vt:lpstr>
      <vt:lpstr>2_Custom Design</vt:lpstr>
      <vt:lpstr>PowerPoint-kynning</vt:lpstr>
      <vt:lpstr>Hvaða not hef ég sem almennur rótarýfélagi af FÉLAGAKERFINU?</vt:lpstr>
      <vt:lpstr>INNSKRÁNING | VEFSLÓÐIR</vt:lpstr>
      <vt:lpstr>INNSKRÁNING t.d. á rotary1360.is</vt:lpstr>
      <vt:lpstr>ENDURSETJA LYKILORÐ</vt:lpstr>
      <vt:lpstr>FORSÍÐAN</vt:lpstr>
      <vt:lpstr>AÐ RATA UM Á SÍÐU KLÚBBSINS</vt:lpstr>
      <vt:lpstr>HJÁLP</vt:lpstr>
      <vt:lpstr>Hjálpargögn</vt:lpstr>
      <vt:lpstr>PowerPoint-kynning</vt:lpstr>
      <vt:lpstr>FÉLAGAR</vt:lpstr>
      <vt:lpstr>FLYTJA FÉLAGA</vt:lpstr>
      <vt:lpstr>PowerPoint-kynning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Guðni Gíslason</dc:creator>
  <cp:lastModifiedBy>Guðni Gíslason</cp:lastModifiedBy>
  <cp:revision>9</cp:revision>
  <cp:lastPrinted>2013-04-11T19:55:04Z</cp:lastPrinted>
  <dcterms:created xsi:type="dcterms:W3CDTF">2018-03-08T11:16:07Z</dcterms:created>
  <dcterms:modified xsi:type="dcterms:W3CDTF">2025-02-05T19:18:55Z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